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7" r:id="rId4"/>
  </p:sldMasterIdLst>
  <p:notesMasterIdLst>
    <p:notesMasterId r:id="rId22"/>
  </p:notesMasterIdLst>
  <p:handoutMasterIdLst>
    <p:handoutMasterId r:id="rId23"/>
  </p:handoutMasterIdLst>
  <p:sldIdLst>
    <p:sldId id="256" r:id="rId5"/>
    <p:sldId id="265" r:id="rId6"/>
    <p:sldId id="284" r:id="rId7"/>
    <p:sldId id="320" r:id="rId8"/>
    <p:sldId id="330" r:id="rId9"/>
    <p:sldId id="278" r:id="rId10"/>
    <p:sldId id="295" r:id="rId11"/>
    <p:sldId id="322" r:id="rId12"/>
    <p:sldId id="323" r:id="rId13"/>
    <p:sldId id="329" r:id="rId14"/>
    <p:sldId id="325" r:id="rId15"/>
    <p:sldId id="300" r:id="rId16"/>
    <p:sldId id="326" r:id="rId17"/>
    <p:sldId id="327" r:id="rId18"/>
    <p:sldId id="301" r:id="rId19"/>
    <p:sldId id="328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kesh nandni sood" initials="lns" lastIdx="1" clrIdx="0">
    <p:extLst>
      <p:ext uri="{19B8F6BF-5375-455C-9EA6-DF929625EA0E}">
        <p15:presenceInfo xmlns:p15="http://schemas.microsoft.com/office/powerpoint/2012/main" userId="6b707ea17fb5313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96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000000-0000-0000-0000-000000000000}" v="140" dt="2021-03-11T18:34:58.337"/>
    <p1510:client id="{09BA7464-28FD-B3E1-4AA7-0AF943B5F636}" v="15" dt="2021-03-11T02:13:52.488"/>
    <p1510:client id="{63DABB3E-AF39-44B3-BF7A-BFBF359A18BC}" v="738" dt="2021-03-11T20:10:21.674"/>
    <p1510:client id="{E70CEACC-45C5-47E7-ABBD-D48FDF77FCA1}" v="595" dt="2021-03-11T07:06:37.77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B1DA5F-31D4-4091-905B-B93D859F08D7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0B99B9-AE49-4452-B3FC-CC0082828604}">
      <dgm:prSet phldrT="[Text]"/>
      <dgm:spPr/>
      <dgm:t>
        <a:bodyPr/>
        <a:lstStyle/>
        <a:p>
          <a:r>
            <a:rPr lang="en-US"/>
            <a:t>Initial Question</a:t>
          </a:r>
        </a:p>
      </dgm:t>
    </dgm:pt>
    <dgm:pt modelId="{5DBE5ACF-18E9-47BE-95C0-78A9178CDB8E}" type="parTrans" cxnId="{F53EBA7A-6E8F-494E-9A55-520AA78202AB}">
      <dgm:prSet/>
      <dgm:spPr/>
      <dgm:t>
        <a:bodyPr/>
        <a:lstStyle/>
        <a:p>
          <a:endParaRPr lang="en-US"/>
        </a:p>
      </dgm:t>
    </dgm:pt>
    <dgm:pt modelId="{BE0AC9F6-57AD-4540-815A-D90636D61959}" type="sibTrans" cxnId="{F53EBA7A-6E8F-494E-9A55-520AA78202AB}">
      <dgm:prSet/>
      <dgm:spPr/>
      <dgm:t>
        <a:bodyPr/>
        <a:lstStyle/>
        <a:p>
          <a:endParaRPr lang="en-US"/>
        </a:p>
      </dgm:t>
    </dgm:pt>
    <dgm:pt modelId="{F29A10DF-D7B9-464E-8F9F-5596C28C228F}">
      <dgm:prSet phldrT="[Text]"/>
      <dgm:spPr/>
      <dgm:t>
        <a:bodyPr/>
        <a:lstStyle/>
        <a:p>
          <a:r>
            <a:rPr lang="en-US"/>
            <a:t>Data Wrangling</a:t>
          </a:r>
        </a:p>
      </dgm:t>
    </dgm:pt>
    <dgm:pt modelId="{04901AF6-B68B-4285-8CF8-8ACE26AF23F5}" type="parTrans" cxnId="{BD5A071D-996F-4120-A630-D65CFEEA1196}">
      <dgm:prSet/>
      <dgm:spPr/>
      <dgm:t>
        <a:bodyPr/>
        <a:lstStyle/>
        <a:p>
          <a:endParaRPr lang="en-US"/>
        </a:p>
      </dgm:t>
    </dgm:pt>
    <dgm:pt modelId="{4F648340-1E4D-4CAE-BE90-EF971ADB462A}" type="sibTrans" cxnId="{BD5A071D-996F-4120-A630-D65CFEEA1196}">
      <dgm:prSet/>
      <dgm:spPr/>
      <dgm:t>
        <a:bodyPr/>
        <a:lstStyle/>
        <a:p>
          <a:endParaRPr lang="en-US"/>
        </a:p>
      </dgm:t>
    </dgm:pt>
    <dgm:pt modelId="{6388EC2F-A5CE-4D19-8A77-29744FBEDA03}">
      <dgm:prSet phldrT="[Text]"/>
      <dgm:spPr/>
      <dgm:t>
        <a:bodyPr/>
        <a:lstStyle/>
        <a:p>
          <a:r>
            <a:rPr lang="en-US"/>
            <a:t>Put data into graph format</a:t>
          </a:r>
        </a:p>
      </dgm:t>
    </dgm:pt>
    <dgm:pt modelId="{84DCAE57-43D3-4F79-B1B6-5E7198F2622F}" type="parTrans" cxnId="{5F96C2DA-E3F9-4E51-A1CB-2BC9118666C9}">
      <dgm:prSet/>
      <dgm:spPr/>
      <dgm:t>
        <a:bodyPr/>
        <a:lstStyle/>
        <a:p>
          <a:endParaRPr lang="en-US"/>
        </a:p>
      </dgm:t>
    </dgm:pt>
    <dgm:pt modelId="{134B7E03-6BC9-4585-B4E5-9C618253790A}" type="sibTrans" cxnId="{5F96C2DA-E3F9-4E51-A1CB-2BC9118666C9}">
      <dgm:prSet/>
      <dgm:spPr/>
      <dgm:t>
        <a:bodyPr/>
        <a:lstStyle/>
        <a:p>
          <a:endParaRPr lang="en-US"/>
        </a:p>
      </dgm:t>
    </dgm:pt>
    <dgm:pt modelId="{149E7BA8-9D99-4D2D-A8E8-95140E91D696}">
      <dgm:prSet phldrT="[Text]"/>
      <dgm:spPr/>
      <dgm:t>
        <a:bodyPr/>
        <a:lstStyle/>
        <a:p>
          <a:r>
            <a:rPr lang="en-US"/>
            <a:t>Analysis</a:t>
          </a:r>
        </a:p>
      </dgm:t>
    </dgm:pt>
    <dgm:pt modelId="{7ED45084-3621-4AD9-9C8B-09B0C7C8546C}" type="parTrans" cxnId="{F05A2F0D-CA38-43BC-A192-469D3D950B05}">
      <dgm:prSet/>
      <dgm:spPr/>
      <dgm:t>
        <a:bodyPr/>
        <a:lstStyle/>
        <a:p>
          <a:endParaRPr lang="en-US"/>
        </a:p>
      </dgm:t>
    </dgm:pt>
    <dgm:pt modelId="{636EFAE9-FD9F-4FE1-9931-951B7C3F312D}" type="sibTrans" cxnId="{F05A2F0D-CA38-43BC-A192-469D3D950B05}">
      <dgm:prSet/>
      <dgm:spPr/>
      <dgm:t>
        <a:bodyPr/>
        <a:lstStyle/>
        <a:p>
          <a:endParaRPr lang="en-US"/>
        </a:p>
      </dgm:t>
    </dgm:pt>
    <dgm:pt modelId="{8D5B7825-C98C-489F-AC8B-3B7EF6DDD5FC}">
      <dgm:prSet phldrT="[Text]"/>
      <dgm:spPr/>
      <dgm:t>
        <a:bodyPr/>
        <a:lstStyle/>
        <a:p>
          <a:r>
            <a:rPr lang="en-US"/>
            <a:t>Generate subcomponent</a:t>
          </a:r>
        </a:p>
      </dgm:t>
    </dgm:pt>
    <dgm:pt modelId="{F24D4714-3D83-4C44-9908-F9F606B6831E}" type="parTrans" cxnId="{A06CE595-D91C-43A0-8C6B-5E270C4AD3E6}">
      <dgm:prSet/>
      <dgm:spPr/>
      <dgm:t>
        <a:bodyPr/>
        <a:lstStyle/>
        <a:p>
          <a:endParaRPr lang="en-US"/>
        </a:p>
      </dgm:t>
    </dgm:pt>
    <dgm:pt modelId="{0AE5DFDF-43F7-46C6-B15D-54060116FDDD}" type="sibTrans" cxnId="{A06CE595-D91C-43A0-8C6B-5E270C4AD3E6}">
      <dgm:prSet/>
      <dgm:spPr/>
      <dgm:t>
        <a:bodyPr/>
        <a:lstStyle/>
        <a:p>
          <a:endParaRPr lang="en-US"/>
        </a:p>
      </dgm:t>
    </dgm:pt>
    <dgm:pt modelId="{EED0635C-36F5-4EFB-94F3-A9B89E5EB8BF}">
      <dgm:prSet phldrT="[Text]"/>
      <dgm:spPr/>
      <dgm:t>
        <a:bodyPr/>
        <a:lstStyle/>
        <a:p>
          <a:r>
            <a:rPr lang="en-US"/>
            <a:t>Results</a:t>
          </a:r>
        </a:p>
      </dgm:t>
    </dgm:pt>
    <dgm:pt modelId="{8F41588E-C4DF-4A5D-BFB5-0888C4B7A9D6}" type="parTrans" cxnId="{B5F70561-B728-4D0E-9414-C1A32292EC90}">
      <dgm:prSet/>
      <dgm:spPr/>
      <dgm:t>
        <a:bodyPr/>
        <a:lstStyle/>
        <a:p>
          <a:endParaRPr lang="en-US"/>
        </a:p>
      </dgm:t>
    </dgm:pt>
    <dgm:pt modelId="{CD21A529-B602-4F83-80D7-59033F1125D5}" type="sibTrans" cxnId="{B5F70561-B728-4D0E-9414-C1A32292EC90}">
      <dgm:prSet/>
      <dgm:spPr/>
      <dgm:t>
        <a:bodyPr/>
        <a:lstStyle/>
        <a:p>
          <a:endParaRPr lang="en-US"/>
        </a:p>
      </dgm:t>
    </dgm:pt>
    <dgm:pt modelId="{AE94C598-EEE1-419A-A6E3-8543ADE76B82}">
      <dgm:prSet phldrT="[Text]"/>
      <dgm:spPr/>
      <dgm:t>
        <a:bodyPr/>
        <a:lstStyle/>
        <a:p>
          <a:r>
            <a:rPr lang="en-US"/>
            <a:t>Logistic regression</a:t>
          </a:r>
        </a:p>
      </dgm:t>
    </dgm:pt>
    <dgm:pt modelId="{7A88B8CF-84B7-42E8-91D3-ED27C508CA4C}" type="parTrans" cxnId="{F81A50FF-F8D7-41D6-BF90-A06F528B0725}">
      <dgm:prSet/>
      <dgm:spPr/>
      <dgm:t>
        <a:bodyPr/>
        <a:lstStyle/>
        <a:p>
          <a:endParaRPr lang="en-US"/>
        </a:p>
      </dgm:t>
    </dgm:pt>
    <dgm:pt modelId="{55C61AEB-E22D-49FA-8FE9-0D29F625D642}" type="sibTrans" cxnId="{F81A50FF-F8D7-41D6-BF90-A06F528B0725}">
      <dgm:prSet/>
      <dgm:spPr/>
      <dgm:t>
        <a:bodyPr/>
        <a:lstStyle/>
        <a:p>
          <a:endParaRPr lang="en-US"/>
        </a:p>
      </dgm:t>
    </dgm:pt>
    <dgm:pt modelId="{2868AFAD-6788-48C3-A474-923AB3C82DC9}">
      <dgm:prSet phldrT="[Text]"/>
      <dgm:spPr/>
      <dgm:t>
        <a:bodyPr/>
        <a:lstStyle/>
        <a:p>
          <a:r>
            <a:rPr lang="en-US"/>
            <a:t>Important factors determining purchase?</a:t>
          </a:r>
        </a:p>
      </dgm:t>
    </dgm:pt>
    <dgm:pt modelId="{96BA28ED-BEE2-4707-BD69-EC184AB20BDF}" type="parTrans" cxnId="{10371B3C-E425-4370-A99E-7ADFEDD241BC}">
      <dgm:prSet/>
      <dgm:spPr/>
      <dgm:t>
        <a:bodyPr/>
        <a:lstStyle/>
        <a:p>
          <a:endParaRPr lang="en-US"/>
        </a:p>
      </dgm:t>
    </dgm:pt>
    <dgm:pt modelId="{41679123-1D72-43C0-99A5-11FA1602DFA7}" type="sibTrans" cxnId="{10371B3C-E425-4370-A99E-7ADFEDD241BC}">
      <dgm:prSet/>
      <dgm:spPr/>
      <dgm:t>
        <a:bodyPr/>
        <a:lstStyle/>
        <a:p>
          <a:endParaRPr lang="en-US"/>
        </a:p>
      </dgm:t>
    </dgm:pt>
    <dgm:pt modelId="{AAF5BC9F-AC0E-479D-A031-BD5DE304559F}">
      <dgm:prSet phldrT="[Text]"/>
      <dgm:spPr/>
      <dgm:t>
        <a:bodyPr/>
        <a:lstStyle/>
        <a:p>
          <a:r>
            <a:rPr lang="en-US"/>
            <a:t>Prominent features of purchases</a:t>
          </a:r>
        </a:p>
      </dgm:t>
    </dgm:pt>
    <dgm:pt modelId="{CA3E886A-1F07-44C0-99DC-4DD27D863D35}" type="parTrans" cxnId="{C0D087A6-15EF-4A07-B001-51D8CA9DAEF7}">
      <dgm:prSet/>
      <dgm:spPr/>
      <dgm:t>
        <a:bodyPr/>
        <a:lstStyle/>
        <a:p>
          <a:endParaRPr lang="en-US"/>
        </a:p>
      </dgm:t>
    </dgm:pt>
    <dgm:pt modelId="{96C7E8F3-1DDD-40D7-AA47-1DFAECF9657C}" type="sibTrans" cxnId="{C0D087A6-15EF-4A07-B001-51D8CA9DAEF7}">
      <dgm:prSet/>
      <dgm:spPr/>
      <dgm:t>
        <a:bodyPr/>
        <a:lstStyle/>
        <a:p>
          <a:endParaRPr lang="en-US"/>
        </a:p>
      </dgm:t>
    </dgm:pt>
    <dgm:pt modelId="{D9B794C5-5C17-460C-8F6F-15503DF681E5}">
      <dgm:prSet phldrT="[Text]"/>
      <dgm:spPr/>
      <dgm:t>
        <a:bodyPr/>
        <a:lstStyle/>
        <a:p>
          <a:r>
            <a:rPr lang="en-US"/>
            <a:t>Transform variables</a:t>
          </a:r>
        </a:p>
      </dgm:t>
    </dgm:pt>
    <dgm:pt modelId="{EE0E2E7E-AD35-4328-A9FC-BB64E17C75F0}" type="parTrans" cxnId="{5C08E83A-3C40-47FD-B4A3-F797F0005920}">
      <dgm:prSet/>
      <dgm:spPr/>
      <dgm:t>
        <a:bodyPr/>
        <a:lstStyle/>
        <a:p>
          <a:endParaRPr lang="en-US"/>
        </a:p>
      </dgm:t>
    </dgm:pt>
    <dgm:pt modelId="{44F09724-513A-4A1A-ACE5-2B32D4DD39A0}" type="sibTrans" cxnId="{5C08E83A-3C40-47FD-B4A3-F797F0005920}">
      <dgm:prSet/>
      <dgm:spPr/>
      <dgm:t>
        <a:bodyPr/>
        <a:lstStyle/>
        <a:p>
          <a:endParaRPr lang="en-US"/>
        </a:p>
      </dgm:t>
    </dgm:pt>
    <dgm:pt modelId="{5C6C7C89-84C5-4F98-BE6E-075BA8EE14BB}">
      <dgm:prSet phldrT="[Text]"/>
      <dgm:spPr/>
      <dgm:t>
        <a:bodyPr/>
        <a:lstStyle/>
        <a:p>
          <a:r>
            <a:rPr lang="en-US"/>
            <a:t>What types of products are purchased together?</a:t>
          </a:r>
        </a:p>
      </dgm:t>
    </dgm:pt>
    <dgm:pt modelId="{86033676-8459-4674-A7B6-85F19885DB18}" type="parTrans" cxnId="{92BE6DDB-801A-4CCF-90D6-98A7F8C7B443}">
      <dgm:prSet/>
      <dgm:spPr/>
      <dgm:t>
        <a:bodyPr/>
        <a:lstStyle/>
        <a:p>
          <a:endParaRPr lang="en-US"/>
        </a:p>
      </dgm:t>
    </dgm:pt>
    <dgm:pt modelId="{BFE647C5-FD63-47B3-8F0F-9A58FEBCB08E}" type="sibTrans" cxnId="{92BE6DDB-801A-4CCF-90D6-98A7F8C7B443}">
      <dgm:prSet/>
      <dgm:spPr/>
      <dgm:t>
        <a:bodyPr/>
        <a:lstStyle/>
        <a:p>
          <a:endParaRPr lang="en-US"/>
        </a:p>
      </dgm:t>
    </dgm:pt>
    <dgm:pt modelId="{E2B107B0-A207-429C-AAB6-137A4D0D2664}">
      <dgm:prSet phldrT="[Text]"/>
      <dgm:spPr/>
      <dgm:t>
        <a:bodyPr/>
        <a:lstStyle/>
        <a:p>
          <a:r>
            <a:rPr lang="en-US"/>
            <a:t>What propels someone to make a purchase?</a:t>
          </a:r>
        </a:p>
      </dgm:t>
    </dgm:pt>
    <dgm:pt modelId="{ADC8FE61-6498-49E6-80AD-17FBC7AEC55C}" type="parTrans" cxnId="{F052A3D8-D408-4F35-BCB2-3D9BA3DA2810}">
      <dgm:prSet/>
      <dgm:spPr/>
      <dgm:t>
        <a:bodyPr/>
        <a:lstStyle/>
        <a:p>
          <a:endParaRPr lang="en-US"/>
        </a:p>
      </dgm:t>
    </dgm:pt>
    <dgm:pt modelId="{FDBE1C84-82BA-4535-9E4F-534CC452D444}" type="sibTrans" cxnId="{F052A3D8-D408-4F35-BCB2-3D9BA3DA2810}">
      <dgm:prSet/>
      <dgm:spPr/>
      <dgm:t>
        <a:bodyPr/>
        <a:lstStyle/>
        <a:p>
          <a:endParaRPr lang="en-US"/>
        </a:p>
      </dgm:t>
    </dgm:pt>
    <dgm:pt modelId="{0E21D686-CC52-40B8-B5A8-9A7350CBDA62}" type="pres">
      <dgm:prSet presAssocID="{DDB1DA5F-31D4-4091-905B-B93D859F08D7}" presName="Name0" presStyleCnt="0">
        <dgm:presLayoutVars>
          <dgm:dir/>
          <dgm:animLvl val="lvl"/>
          <dgm:resizeHandles val="exact"/>
        </dgm:presLayoutVars>
      </dgm:prSet>
      <dgm:spPr/>
    </dgm:pt>
    <dgm:pt modelId="{558880AD-2C32-4A14-B912-ABEC8F12B7A5}" type="pres">
      <dgm:prSet presAssocID="{DDB1DA5F-31D4-4091-905B-B93D859F08D7}" presName="tSp" presStyleCnt="0"/>
      <dgm:spPr/>
    </dgm:pt>
    <dgm:pt modelId="{8DD74F48-9F80-48DC-A11D-C03EF71F7EAC}" type="pres">
      <dgm:prSet presAssocID="{DDB1DA5F-31D4-4091-905B-B93D859F08D7}" presName="bSp" presStyleCnt="0"/>
      <dgm:spPr/>
    </dgm:pt>
    <dgm:pt modelId="{40EF6506-6033-4134-93C9-D1FBE42C433A}" type="pres">
      <dgm:prSet presAssocID="{DDB1DA5F-31D4-4091-905B-B93D859F08D7}" presName="process" presStyleCnt="0"/>
      <dgm:spPr/>
    </dgm:pt>
    <dgm:pt modelId="{3972359A-F7ED-4196-8813-A3D29118B61A}" type="pres">
      <dgm:prSet presAssocID="{3C0B99B9-AE49-4452-B3FC-CC0082828604}" presName="composite1" presStyleCnt="0"/>
      <dgm:spPr/>
    </dgm:pt>
    <dgm:pt modelId="{5D7A028A-4247-4C7A-B93C-D517E554CB24}" type="pres">
      <dgm:prSet presAssocID="{3C0B99B9-AE49-4452-B3FC-CC0082828604}" presName="dummyNode1" presStyleLbl="node1" presStyleIdx="0" presStyleCnt="4"/>
      <dgm:spPr/>
    </dgm:pt>
    <dgm:pt modelId="{F0CC1FA8-C9F4-459D-9E15-5CE5B9E7CD6B}" type="pres">
      <dgm:prSet presAssocID="{3C0B99B9-AE49-4452-B3FC-CC0082828604}" presName="childNode1" presStyleLbl="bgAcc1" presStyleIdx="0" presStyleCnt="4">
        <dgm:presLayoutVars>
          <dgm:bulletEnabled val="1"/>
        </dgm:presLayoutVars>
      </dgm:prSet>
      <dgm:spPr/>
    </dgm:pt>
    <dgm:pt modelId="{4B19CC79-BBAB-4E2A-A302-52FBC89CBAA5}" type="pres">
      <dgm:prSet presAssocID="{3C0B99B9-AE49-4452-B3FC-CC0082828604}" presName="childNode1tx" presStyleLbl="bgAcc1" presStyleIdx="0" presStyleCnt="4">
        <dgm:presLayoutVars>
          <dgm:bulletEnabled val="1"/>
        </dgm:presLayoutVars>
      </dgm:prSet>
      <dgm:spPr/>
    </dgm:pt>
    <dgm:pt modelId="{43C3AC33-86A2-43FC-9402-01D175CD82B2}" type="pres">
      <dgm:prSet presAssocID="{3C0B99B9-AE49-4452-B3FC-CC0082828604}" presName="parentNode1" presStyleLbl="node1" presStyleIdx="0" presStyleCnt="4">
        <dgm:presLayoutVars>
          <dgm:chMax val="1"/>
          <dgm:bulletEnabled val="1"/>
        </dgm:presLayoutVars>
      </dgm:prSet>
      <dgm:spPr/>
    </dgm:pt>
    <dgm:pt modelId="{638F71D9-6210-4FDC-91AB-4B92788194F3}" type="pres">
      <dgm:prSet presAssocID="{3C0B99B9-AE49-4452-B3FC-CC0082828604}" presName="connSite1" presStyleCnt="0"/>
      <dgm:spPr/>
    </dgm:pt>
    <dgm:pt modelId="{1C3C36C1-2C15-4351-8213-843536C45D58}" type="pres">
      <dgm:prSet presAssocID="{BE0AC9F6-57AD-4540-815A-D90636D61959}" presName="Name9" presStyleLbl="sibTrans2D1" presStyleIdx="0" presStyleCnt="3"/>
      <dgm:spPr/>
    </dgm:pt>
    <dgm:pt modelId="{47168809-E5A2-442C-8046-0297F22F778F}" type="pres">
      <dgm:prSet presAssocID="{F29A10DF-D7B9-464E-8F9F-5596C28C228F}" presName="composite2" presStyleCnt="0"/>
      <dgm:spPr/>
    </dgm:pt>
    <dgm:pt modelId="{FB0B213F-2E23-4AB1-8391-080BFC9931A2}" type="pres">
      <dgm:prSet presAssocID="{F29A10DF-D7B9-464E-8F9F-5596C28C228F}" presName="dummyNode2" presStyleLbl="node1" presStyleIdx="0" presStyleCnt="4"/>
      <dgm:spPr/>
    </dgm:pt>
    <dgm:pt modelId="{1B49B81A-794E-49BC-904A-1AAE788CB325}" type="pres">
      <dgm:prSet presAssocID="{F29A10DF-D7B9-464E-8F9F-5596C28C228F}" presName="childNode2" presStyleLbl="bgAcc1" presStyleIdx="1" presStyleCnt="4">
        <dgm:presLayoutVars>
          <dgm:bulletEnabled val="1"/>
        </dgm:presLayoutVars>
      </dgm:prSet>
      <dgm:spPr/>
    </dgm:pt>
    <dgm:pt modelId="{92F4EFCA-325B-4062-A6DE-E09351F0A86F}" type="pres">
      <dgm:prSet presAssocID="{F29A10DF-D7B9-464E-8F9F-5596C28C228F}" presName="childNode2tx" presStyleLbl="bgAcc1" presStyleIdx="1" presStyleCnt="4">
        <dgm:presLayoutVars>
          <dgm:bulletEnabled val="1"/>
        </dgm:presLayoutVars>
      </dgm:prSet>
      <dgm:spPr/>
    </dgm:pt>
    <dgm:pt modelId="{58039BFC-7116-4EEE-ADB5-CFFDD1491AD3}" type="pres">
      <dgm:prSet presAssocID="{F29A10DF-D7B9-464E-8F9F-5596C28C228F}" presName="parentNode2" presStyleLbl="node1" presStyleIdx="1" presStyleCnt="4">
        <dgm:presLayoutVars>
          <dgm:chMax val="0"/>
          <dgm:bulletEnabled val="1"/>
        </dgm:presLayoutVars>
      </dgm:prSet>
      <dgm:spPr/>
    </dgm:pt>
    <dgm:pt modelId="{85152684-D50E-4833-AC0D-B419BBB0556B}" type="pres">
      <dgm:prSet presAssocID="{F29A10DF-D7B9-464E-8F9F-5596C28C228F}" presName="connSite2" presStyleCnt="0"/>
      <dgm:spPr/>
    </dgm:pt>
    <dgm:pt modelId="{50F03D3D-07CD-4920-9217-7F47B567DB37}" type="pres">
      <dgm:prSet presAssocID="{4F648340-1E4D-4CAE-BE90-EF971ADB462A}" presName="Name18" presStyleLbl="sibTrans2D1" presStyleIdx="1" presStyleCnt="3"/>
      <dgm:spPr/>
    </dgm:pt>
    <dgm:pt modelId="{9CF34EB4-1252-4AC7-90AF-140E9023C1B8}" type="pres">
      <dgm:prSet presAssocID="{149E7BA8-9D99-4D2D-A8E8-95140E91D696}" presName="composite1" presStyleCnt="0"/>
      <dgm:spPr/>
    </dgm:pt>
    <dgm:pt modelId="{AF6DB5D5-FBE8-4524-B39B-470C4624FCD9}" type="pres">
      <dgm:prSet presAssocID="{149E7BA8-9D99-4D2D-A8E8-95140E91D696}" presName="dummyNode1" presStyleLbl="node1" presStyleIdx="1" presStyleCnt="4"/>
      <dgm:spPr/>
    </dgm:pt>
    <dgm:pt modelId="{7623F286-20B8-4530-A5D4-15650D7BD3B8}" type="pres">
      <dgm:prSet presAssocID="{149E7BA8-9D99-4D2D-A8E8-95140E91D696}" presName="childNode1" presStyleLbl="bgAcc1" presStyleIdx="2" presStyleCnt="4">
        <dgm:presLayoutVars>
          <dgm:bulletEnabled val="1"/>
        </dgm:presLayoutVars>
      </dgm:prSet>
      <dgm:spPr/>
    </dgm:pt>
    <dgm:pt modelId="{C8616B46-6C8A-4B33-B861-7E140BF18527}" type="pres">
      <dgm:prSet presAssocID="{149E7BA8-9D99-4D2D-A8E8-95140E91D696}" presName="childNode1tx" presStyleLbl="bgAcc1" presStyleIdx="2" presStyleCnt="4">
        <dgm:presLayoutVars>
          <dgm:bulletEnabled val="1"/>
        </dgm:presLayoutVars>
      </dgm:prSet>
      <dgm:spPr/>
    </dgm:pt>
    <dgm:pt modelId="{EB519A32-576A-4B10-A3FF-928ECCC41E71}" type="pres">
      <dgm:prSet presAssocID="{149E7BA8-9D99-4D2D-A8E8-95140E91D696}" presName="parentNode1" presStyleLbl="node1" presStyleIdx="2" presStyleCnt="4">
        <dgm:presLayoutVars>
          <dgm:chMax val="1"/>
          <dgm:bulletEnabled val="1"/>
        </dgm:presLayoutVars>
      </dgm:prSet>
      <dgm:spPr/>
    </dgm:pt>
    <dgm:pt modelId="{ED0FE50A-E538-4DB6-8E74-BDC16C669249}" type="pres">
      <dgm:prSet presAssocID="{149E7BA8-9D99-4D2D-A8E8-95140E91D696}" presName="connSite1" presStyleCnt="0"/>
      <dgm:spPr/>
    </dgm:pt>
    <dgm:pt modelId="{B79F4635-C71D-4138-B839-10214E1A1476}" type="pres">
      <dgm:prSet presAssocID="{636EFAE9-FD9F-4FE1-9931-951B7C3F312D}" presName="Name9" presStyleLbl="sibTrans2D1" presStyleIdx="2" presStyleCnt="3"/>
      <dgm:spPr/>
    </dgm:pt>
    <dgm:pt modelId="{0576FAC5-637D-419C-A033-43E4B4ADAD3F}" type="pres">
      <dgm:prSet presAssocID="{EED0635C-36F5-4EFB-94F3-A9B89E5EB8BF}" presName="composite2" presStyleCnt="0"/>
      <dgm:spPr/>
    </dgm:pt>
    <dgm:pt modelId="{CB456E5C-C344-4C2E-974E-20BDCB03241C}" type="pres">
      <dgm:prSet presAssocID="{EED0635C-36F5-4EFB-94F3-A9B89E5EB8BF}" presName="dummyNode2" presStyleLbl="node1" presStyleIdx="2" presStyleCnt="4"/>
      <dgm:spPr/>
    </dgm:pt>
    <dgm:pt modelId="{EE247467-D4E6-4F61-8FA9-619467374B54}" type="pres">
      <dgm:prSet presAssocID="{EED0635C-36F5-4EFB-94F3-A9B89E5EB8BF}" presName="childNode2" presStyleLbl="bgAcc1" presStyleIdx="3" presStyleCnt="4">
        <dgm:presLayoutVars>
          <dgm:bulletEnabled val="1"/>
        </dgm:presLayoutVars>
      </dgm:prSet>
      <dgm:spPr/>
    </dgm:pt>
    <dgm:pt modelId="{04F18771-097C-4F2A-B4E2-527FE9AFC6F6}" type="pres">
      <dgm:prSet presAssocID="{EED0635C-36F5-4EFB-94F3-A9B89E5EB8BF}" presName="childNode2tx" presStyleLbl="bgAcc1" presStyleIdx="3" presStyleCnt="4">
        <dgm:presLayoutVars>
          <dgm:bulletEnabled val="1"/>
        </dgm:presLayoutVars>
      </dgm:prSet>
      <dgm:spPr/>
    </dgm:pt>
    <dgm:pt modelId="{3F6EEB0F-2294-49CE-8325-F6A8963569AA}" type="pres">
      <dgm:prSet presAssocID="{EED0635C-36F5-4EFB-94F3-A9B89E5EB8BF}" presName="parentNode2" presStyleLbl="node1" presStyleIdx="3" presStyleCnt="4">
        <dgm:presLayoutVars>
          <dgm:chMax val="0"/>
          <dgm:bulletEnabled val="1"/>
        </dgm:presLayoutVars>
      </dgm:prSet>
      <dgm:spPr/>
    </dgm:pt>
    <dgm:pt modelId="{5863A54B-3226-4158-8830-46B44620ABFF}" type="pres">
      <dgm:prSet presAssocID="{EED0635C-36F5-4EFB-94F3-A9B89E5EB8BF}" presName="connSite2" presStyleCnt="0"/>
      <dgm:spPr/>
    </dgm:pt>
  </dgm:ptLst>
  <dgm:cxnLst>
    <dgm:cxn modelId="{F05A2F0D-CA38-43BC-A192-469D3D950B05}" srcId="{DDB1DA5F-31D4-4091-905B-B93D859F08D7}" destId="{149E7BA8-9D99-4D2D-A8E8-95140E91D696}" srcOrd="2" destOrd="0" parTransId="{7ED45084-3621-4AD9-9C8B-09B0C7C8546C}" sibTransId="{636EFAE9-FD9F-4FE1-9931-951B7C3F312D}"/>
    <dgm:cxn modelId="{D2F3620D-1BEC-4A2B-A505-9FC52CDA6F70}" type="presOf" srcId="{AE94C598-EEE1-419A-A6E3-8543ADE76B82}" destId="{7623F286-20B8-4530-A5D4-15650D7BD3B8}" srcOrd="0" destOrd="1" presId="urn:microsoft.com/office/officeart/2005/8/layout/hProcess4"/>
    <dgm:cxn modelId="{34F5CE0F-BFE7-4C1F-931B-B30C8CDF4822}" type="presOf" srcId="{3C0B99B9-AE49-4452-B3FC-CC0082828604}" destId="{43C3AC33-86A2-43FC-9402-01D175CD82B2}" srcOrd="0" destOrd="0" presId="urn:microsoft.com/office/officeart/2005/8/layout/hProcess4"/>
    <dgm:cxn modelId="{61E41810-4E3F-42C3-9C35-47FB5D6EFBF1}" type="presOf" srcId="{6388EC2F-A5CE-4D19-8A77-29744FBEDA03}" destId="{1B49B81A-794E-49BC-904A-1AAE788CB325}" srcOrd="0" destOrd="0" presId="urn:microsoft.com/office/officeart/2005/8/layout/hProcess4"/>
    <dgm:cxn modelId="{BD5A071D-996F-4120-A630-D65CFEEA1196}" srcId="{DDB1DA5F-31D4-4091-905B-B93D859F08D7}" destId="{F29A10DF-D7B9-464E-8F9F-5596C28C228F}" srcOrd="1" destOrd="0" parTransId="{04901AF6-B68B-4285-8CF8-8ACE26AF23F5}" sibTransId="{4F648340-1E4D-4CAE-BE90-EF971ADB462A}"/>
    <dgm:cxn modelId="{0AD11332-4843-45F1-A55B-DB183F9B7C1F}" type="presOf" srcId="{149E7BA8-9D99-4D2D-A8E8-95140E91D696}" destId="{EB519A32-576A-4B10-A3FF-928ECCC41E71}" srcOrd="0" destOrd="0" presId="urn:microsoft.com/office/officeart/2005/8/layout/hProcess4"/>
    <dgm:cxn modelId="{F5A6DF33-6D3E-4454-8435-472ED4E86379}" type="presOf" srcId="{5C6C7C89-84C5-4F98-BE6E-075BA8EE14BB}" destId="{4B19CC79-BBAB-4E2A-A302-52FBC89CBAA5}" srcOrd="1" destOrd="0" presId="urn:microsoft.com/office/officeart/2005/8/layout/hProcess4"/>
    <dgm:cxn modelId="{A9A08A37-6655-4320-9006-F1C11C8EDB3B}" type="presOf" srcId="{DDB1DA5F-31D4-4091-905B-B93D859F08D7}" destId="{0E21D686-CC52-40B8-B5A8-9A7350CBDA62}" srcOrd="0" destOrd="0" presId="urn:microsoft.com/office/officeart/2005/8/layout/hProcess4"/>
    <dgm:cxn modelId="{5C08E83A-3C40-47FD-B4A3-F797F0005920}" srcId="{F29A10DF-D7B9-464E-8F9F-5596C28C228F}" destId="{D9B794C5-5C17-460C-8F6F-15503DF681E5}" srcOrd="1" destOrd="0" parTransId="{EE0E2E7E-AD35-4328-A9FC-BB64E17C75F0}" sibTransId="{44F09724-513A-4A1A-ACE5-2B32D4DD39A0}"/>
    <dgm:cxn modelId="{10371B3C-E425-4370-A99E-7ADFEDD241BC}" srcId="{EED0635C-36F5-4EFB-94F3-A9B89E5EB8BF}" destId="{2868AFAD-6788-48C3-A474-923AB3C82DC9}" srcOrd="0" destOrd="0" parTransId="{96BA28ED-BEE2-4707-BD69-EC184AB20BDF}" sibTransId="{41679123-1D72-43C0-99A5-11FA1602DFA7}"/>
    <dgm:cxn modelId="{B5F70561-B728-4D0E-9414-C1A32292EC90}" srcId="{DDB1DA5F-31D4-4091-905B-B93D859F08D7}" destId="{EED0635C-36F5-4EFB-94F3-A9B89E5EB8BF}" srcOrd="3" destOrd="0" parTransId="{8F41588E-C4DF-4A5D-BFB5-0888C4B7A9D6}" sibTransId="{CD21A529-B602-4F83-80D7-59033F1125D5}"/>
    <dgm:cxn modelId="{3051DF41-5E71-4494-8E25-617A8C52EF45}" type="presOf" srcId="{8D5B7825-C98C-489F-AC8B-3B7EF6DDD5FC}" destId="{7623F286-20B8-4530-A5D4-15650D7BD3B8}" srcOrd="0" destOrd="0" presId="urn:microsoft.com/office/officeart/2005/8/layout/hProcess4"/>
    <dgm:cxn modelId="{B0ABDC45-CDEE-4E5A-8EA0-E0E27B1836AB}" type="presOf" srcId="{8D5B7825-C98C-489F-AC8B-3B7EF6DDD5FC}" destId="{C8616B46-6C8A-4B33-B861-7E140BF18527}" srcOrd="1" destOrd="0" presId="urn:microsoft.com/office/officeart/2005/8/layout/hProcess4"/>
    <dgm:cxn modelId="{9C209F48-435D-45B1-A559-772ACE551C2F}" type="presOf" srcId="{E2B107B0-A207-429C-AAB6-137A4D0D2664}" destId="{4B19CC79-BBAB-4E2A-A302-52FBC89CBAA5}" srcOrd="1" destOrd="1" presId="urn:microsoft.com/office/officeart/2005/8/layout/hProcess4"/>
    <dgm:cxn modelId="{1558364F-54C1-4EB9-A806-24C9A6FEE672}" type="presOf" srcId="{AAF5BC9F-AC0E-479D-A031-BD5DE304559F}" destId="{EE247467-D4E6-4F61-8FA9-619467374B54}" srcOrd="0" destOrd="1" presId="urn:microsoft.com/office/officeart/2005/8/layout/hProcess4"/>
    <dgm:cxn modelId="{89FD5251-F952-40FB-89D9-3D41B3BE5053}" type="presOf" srcId="{2868AFAD-6788-48C3-A474-923AB3C82DC9}" destId="{EE247467-D4E6-4F61-8FA9-619467374B54}" srcOrd="0" destOrd="0" presId="urn:microsoft.com/office/officeart/2005/8/layout/hProcess4"/>
    <dgm:cxn modelId="{F53EBA7A-6E8F-494E-9A55-520AA78202AB}" srcId="{DDB1DA5F-31D4-4091-905B-B93D859F08D7}" destId="{3C0B99B9-AE49-4452-B3FC-CC0082828604}" srcOrd="0" destOrd="0" parTransId="{5DBE5ACF-18E9-47BE-95C0-78A9178CDB8E}" sibTransId="{BE0AC9F6-57AD-4540-815A-D90636D61959}"/>
    <dgm:cxn modelId="{08AF2C93-BC23-4AE4-ACE2-18FF21556D05}" type="presOf" srcId="{D9B794C5-5C17-460C-8F6F-15503DF681E5}" destId="{1B49B81A-794E-49BC-904A-1AAE788CB325}" srcOrd="0" destOrd="1" presId="urn:microsoft.com/office/officeart/2005/8/layout/hProcess4"/>
    <dgm:cxn modelId="{A06CE595-D91C-43A0-8C6B-5E270C4AD3E6}" srcId="{149E7BA8-9D99-4D2D-A8E8-95140E91D696}" destId="{8D5B7825-C98C-489F-AC8B-3B7EF6DDD5FC}" srcOrd="0" destOrd="0" parTransId="{F24D4714-3D83-4C44-9908-F9F606B6831E}" sibTransId="{0AE5DFDF-43F7-46C6-B15D-54060116FDDD}"/>
    <dgm:cxn modelId="{38A40A96-EFF5-4ACC-97F7-EE46095D6B49}" type="presOf" srcId="{AAF5BC9F-AC0E-479D-A031-BD5DE304559F}" destId="{04F18771-097C-4F2A-B4E2-527FE9AFC6F6}" srcOrd="1" destOrd="1" presId="urn:microsoft.com/office/officeart/2005/8/layout/hProcess4"/>
    <dgm:cxn modelId="{EF4DEC96-ADA6-48B9-B4F6-EE55549F2B1F}" type="presOf" srcId="{BE0AC9F6-57AD-4540-815A-D90636D61959}" destId="{1C3C36C1-2C15-4351-8213-843536C45D58}" srcOrd="0" destOrd="0" presId="urn:microsoft.com/office/officeart/2005/8/layout/hProcess4"/>
    <dgm:cxn modelId="{C0D087A6-15EF-4A07-B001-51D8CA9DAEF7}" srcId="{EED0635C-36F5-4EFB-94F3-A9B89E5EB8BF}" destId="{AAF5BC9F-AC0E-479D-A031-BD5DE304559F}" srcOrd="1" destOrd="0" parTransId="{CA3E886A-1F07-44C0-99DC-4DD27D863D35}" sibTransId="{96C7E8F3-1DDD-40D7-AA47-1DFAECF9657C}"/>
    <dgm:cxn modelId="{090556AB-1FF0-43C1-BCF5-D27495C0B443}" type="presOf" srcId="{AE94C598-EEE1-419A-A6E3-8543ADE76B82}" destId="{C8616B46-6C8A-4B33-B861-7E140BF18527}" srcOrd="1" destOrd="1" presId="urn:microsoft.com/office/officeart/2005/8/layout/hProcess4"/>
    <dgm:cxn modelId="{8655CDC7-29C0-41B1-8F05-30FE8A2A1BC7}" type="presOf" srcId="{6388EC2F-A5CE-4D19-8A77-29744FBEDA03}" destId="{92F4EFCA-325B-4062-A6DE-E09351F0A86F}" srcOrd="1" destOrd="0" presId="urn:microsoft.com/office/officeart/2005/8/layout/hProcess4"/>
    <dgm:cxn modelId="{B791FAC8-1E52-4647-8604-E9B255E5A3F1}" type="presOf" srcId="{4F648340-1E4D-4CAE-BE90-EF971ADB462A}" destId="{50F03D3D-07CD-4920-9217-7F47B567DB37}" srcOrd="0" destOrd="0" presId="urn:microsoft.com/office/officeart/2005/8/layout/hProcess4"/>
    <dgm:cxn modelId="{6B092DD0-837B-4DD2-A811-4474A5A8CC87}" type="presOf" srcId="{2868AFAD-6788-48C3-A474-923AB3C82DC9}" destId="{04F18771-097C-4F2A-B4E2-527FE9AFC6F6}" srcOrd="1" destOrd="0" presId="urn:microsoft.com/office/officeart/2005/8/layout/hProcess4"/>
    <dgm:cxn modelId="{007DC0D5-11CA-4EA7-B22C-155C30EB4C33}" type="presOf" srcId="{F29A10DF-D7B9-464E-8F9F-5596C28C228F}" destId="{58039BFC-7116-4EEE-ADB5-CFFDD1491AD3}" srcOrd="0" destOrd="0" presId="urn:microsoft.com/office/officeart/2005/8/layout/hProcess4"/>
    <dgm:cxn modelId="{1E0842D7-2F0B-493A-B88A-12E4A75FD7D9}" type="presOf" srcId="{D9B794C5-5C17-460C-8F6F-15503DF681E5}" destId="{92F4EFCA-325B-4062-A6DE-E09351F0A86F}" srcOrd="1" destOrd="1" presId="urn:microsoft.com/office/officeart/2005/8/layout/hProcess4"/>
    <dgm:cxn modelId="{F052A3D8-D408-4F35-BCB2-3D9BA3DA2810}" srcId="{3C0B99B9-AE49-4452-B3FC-CC0082828604}" destId="{E2B107B0-A207-429C-AAB6-137A4D0D2664}" srcOrd="1" destOrd="0" parTransId="{ADC8FE61-6498-49E6-80AD-17FBC7AEC55C}" sibTransId="{FDBE1C84-82BA-4535-9E4F-534CC452D444}"/>
    <dgm:cxn modelId="{5F96C2DA-E3F9-4E51-A1CB-2BC9118666C9}" srcId="{F29A10DF-D7B9-464E-8F9F-5596C28C228F}" destId="{6388EC2F-A5CE-4D19-8A77-29744FBEDA03}" srcOrd="0" destOrd="0" parTransId="{84DCAE57-43D3-4F79-B1B6-5E7198F2622F}" sibTransId="{134B7E03-6BC9-4585-B4E5-9C618253790A}"/>
    <dgm:cxn modelId="{92BE6DDB-801A-4CCF-90D6-98A7F8C7B443}" srcId="{3C0B99B9-AE49-4452-B3FC-CC0082828604}" destId="{5C6C7C89-84C5-4F98-BE6E-075BA8EE14BB}" srcOrd="0" destOrd="0" parTransId="{86033676-8459-4674-A7B6-85F19885DB18}" sibTransId="{BFE647C5-FD63-47B3-8F0F-9A58FEBCB08E}"/>
    <dgm:cxn modelId="{78B6EEDE-F541-4C9F-A784-AF7C9D807622}" type="presOf" srcId="{E2B107B0-A207-429C-AAB6-137A4D0D2664}" destId="{F0CC1FA8-C9F4-459D-9E15-5CE5B9E7CD6B}" srcOrd="0" destOrd="1" presId="urn:microsoft.com/office/officeart/2005/8/layout/hProcess4"/>
    <dgm:cxn modelId="{BE5EEFE6-E85B-4195-9E5A-CC95EE5775AD}" type="presOf" srcId="{EED0635C-36F5-4EFB-94F3-A9B89E5EB8BF}" destId="{3F6EEB0F-2294-49CE-8325-F6A8963569AA}" srcOrd="0" destOrd="0" presId="urn:microsoft.com/office/officeart/2005/8/layout/hProcess4"/>
    <dgm:cxn modelId="{0BE334E7-3923-4EE9-94C3-DA77082710DD}" type="presOf" srcId="{5C6C7C89-84C5-4F98-BE6E-075BA8EE14BB}" destId="{F0CC1FA8-C9F4-459D-9E15-5CE5B9E7CD6B}" srcOrd="0" destOrd="0" presId="urn:microsoft.com/office/officeart/2005/8/layout/hProcess4"/>
    <dgm:cxn modelId="{356F84F2-DB3A-4FA9-9E1F-8BA674EE23CF}" type="presOf" srcId="{636EFAE9-FD9F-4FE1-9931-951B7C3F312D}" destId="{B79F4635-C71D-4138-B839-10214E1A1476}" srcOrd="0" destOrd="0" presId="urn:microsoft.com/office/officeart/2005/8/layout/hProcess4"/>
    <dgm:cxn modelId="{F81A50FF-F8D7-41D6-BF90-A06F528B0725}" srcId="{149E7BA8-9D99-4D2D-A8E8-95140E91D696}" destId="{AE94C598-EEE1-419A-A6E3-8543ADE76B82}" srcOrd="1" destOrd="0" parTransId="{7A88B8CF-84B7-42E8-91D3-ED27C508CA4C}" sibTransId="{55C61AEB-E22D-49FA-8FE9-0D29F625D642}"/>
    <dgm:cxn modelId="{4FA38AC2-C046-435E-A89B-DCCCB9C46A4D}" type="presParOf" srcId="{0E21D686-CC52-40B8-B5A8-9A7350CBDA62}" destId="{558880AD-2C32-4A14-B912-ABEC8F12B7A5}" srcOrd="0" destOrd="0" presId="urn:microsoft.com/office/officeart/2005/8/layout/hProcess4"/>
    <dgm:cxn modelId="{6504F48B-0EF5-4890-BB86-2E5E6A430824}" type="presParOf" srcId="{0E21D686-CC52-40B8-B5A8-9A7350CBDA62}" destId="{8DD74F48-9F80-48DC-A11D-C03EF71F7EAC}" srcOrd="1" destOrd="0" presId="urn:microsoft.com/office/officeart/2005/8/layout/hProcess4"/>
    <dgm:cxn modelId="{2283F24C-D738-44F0-B59F-C1C4EA9ABE3C}" type="presParOf" srcId="{0E21D686-CC52-40B8-B5A8-9A7350CBDA62}" destId="{40EF6506-6033-4134-93C9-D1FBE42C433A}" srcOrd="2" destOrd="0" presId="urn:microsoft.com/office/officeart/2005/8/layout/hProcess4"/>
    <dgm:cxn modelId="{116DEF48-AE58-466E-A728-E6B65B2BD2A6}" type="presParOf" srcId="{40EF6506-6033-4134-93C9-D1FBE42C433A}" destId="{3972359A-F7ED-4196-8813-A3D29118B61A}" srcOrd="0" destOrd="0" presId="urn:microsoft.com/office/officeart/2005/8/layout/hProcess4"/>
    <dgm:cxn modelId="{8A91CBFE-E073-4C4F-ACE0-866E1CA75E72}" type="presParOf" srcId="{3972359A-F7ED-4196-8813-A3D29118B61A}" destId="{5D7A028A-4247-4C7A-B93C-D517E554CB24}" srcOrd="0" destOrd="0" presId="urn:microsoft.com/office/officeart/2005/8/layout/hProcess4"/>
    <dgm:cxn modelId="{7BF64FC3-69B0-4B1E-AEF3-7259B13634C0}" type="presParOf" srcId="{3972359A-F7ED-4196-8813-A3D29118B61A}" destId="{F0CC1FA8-C9F4-459D-9E15-5CE5B9E7CD6B}" srcOrd="1" destOrd="0" presId="urn:microsoft.com/office/officeart/2005/8/layout/hProcess4"/>
    <dgm:cxn modelId="{7B0850CC-11DE-41EF-9DEA-7BA20D826278}" type="presParOf" srcId="{3972359A-F7ED-4196-8813-A3D29118B61A}" destId="{4B19CC79-BBAB-4E2A-A302-52FBC89CBAA5}" srcOrd="2" destOrd="0" presId="urn:microsoft.com/office/officeart/2005/8/layout/hProcess4"/>
    <dgm:cxn modelId="{DEF45077-CF09-4792-A1C4-25D40DFDCFE3}" type="presParOf" srcId="{3972359A-F7ED-4196-8813-A3D29118B61A}" destId="{43C3AC33-86A2-43FC-9402-01D175CD82B2}" srcOrd="3" destOrd="0" presId="urn:microsoft.com/office/officeart/2005/8/layout/hProcess4"/>
    <dgm:cxn modelId="{C009BDCE-260E-461B-8C3E-D99BA03DFAB1}" type="presParOf" srcId="{3972359A-F7ED-4196-8813-A3D29118B61A}" destId="{638F71D9-6210-4FDC-91AB-4B92788194F3}" srcOrd="4" destOrd="0" presId="urn:microsoft.com/office/officeart/2005/8/layout/hProcess4"/>
    <dgm:cxn modelId="{2E4BF2B0-851F-4DFC-BA6E-18FC314152F1}" type="presParOf" srcId="{40EF6506-6033-4134-93C9-D1FBE42C433A}" destId="{1C3C36C1-2C15-4351-8213-843536C45D58}" srcOrd="1" destOrd="0" presId="urn:microsoft.com/office/officeart/2005/8/layout/hProcess4"/>
    <dgm:cxn modelId="{CD310704-AA4B-4D0B-A95B-D84DF9088A98}" type="presParOf" srcId="{40EF6506-6033-4134-93C9-D1FBE42C433A}" destId="{47168809-E5A2-442C-8046-0297F22F778F}" srcOrd="2" destOrd="0" presId="urn:microsoft.com/office/officeart/2005/8/layout/hProcess4"/>
    <dgm:cxn modelId="{9EB1DA66-907B-4DC5-8E0F-8AEFFF40547E}" type="presParOf" srcId="{47168809-E5A2-442C-8046-0297F22F778F}" destId="{FB0B213F-2E23-4AB1-8391-080BFC9931A2}" srcOrd="0" destOrd="0" presId="urn:microsoft.com/office/officeart/2005/8/layout/hProcess4"/>
    <dgm:cxn modelId="{7254EE28-1BE3-48A5-B2C4-98BB1D894F5E}" type="presParOf" srcId="{47168809-E5A2-442C-8046-0297F22F778F}" destId="{1B49B81A-794E-49BC-904A-1AAE788CB325}" srcOrd="1" destOrd="0" presId="urn:microsoft.com/office/officeart/2005/8/layout/hProcess4"/>
    <dgm:cxn modelId="{0F89AC0F-2AFE-4BF2-B3C4-94E5AF9CF398}" type="presParOf" srcId="{47168809-E5A2-442C-8046-0297F22F778F}" destId="{92F4EFCA-325B-4062-A6DE-E09351F0A86F}" srcOrd="2" destOrd="0" presId="urn:microsoft.com/office/officeart/2005/8/layout/hProcess4"/>
    <dgm:cxn modelId="{E4F78A59-7DBD-48E3-8EFC-53F7E17FB659}" type="presParOf" srcId="{47168809-E5A2-442C-8046-0297F22F778F}" destId="{58039BFC-7116-4EEE-ADB5-CFFDD1491AD3}" srcOrd="3" destOrd="0" presId="urn:microsoft.com/office/officeart/2005/8/layout/hProcess4"/>
    <dgm:cxn modelId="{D9989153-675F-4D16-BB18-2390B1AB99E3}" type="presParOf" srcId="{47168809-E5A2-442C-8046-0297F22F778F}" destId="{85152684-D50E-4833-AC0D-B419BBB0556B}" srcOrd="4" destOrd="0" presId="urn:microsoft.com/office/officeart/2005/8/layout/hProcess4"/>
    <dgm:cxn modelId="{F7E30B98-C977-4D3C-AABF-F53CD3CC8750}" type="presParOf" srcId="{40EF6506-6033-4134-93C9-D1FBE42C433A}" destId="{50F03D3D-07CD-4920-9217-7F47B567DB37}" srcOrd="3" destOrd="0" presId="urn:microsoft.com/office/officeart/2005/8/layout/hProcess4"/>
    <dgm:cxn modelId="{72963022-065B-48D3-A61D-955191D83EEB}" type="presParOf" srcId="{40EF6506-6033-4134-93C9-D1FBE42C433A}" destId="{9CF34EB4-1252-4AC7-90AF-140E9023C1B8}" srcOrd="4" destOrd="0" presId="urn:microsoft.com/office/officeart/2005/8/layout/hProcess4"/>
    <dgm:cxn modelId="{1785E8B9-A545-446D-BDE3-7A3A139E0E6C}" type="presParOf" srcId="{9CF34EB4-1252-4AC7-90AF-140E9023C1B8}" destId="{AF6DB5D5-FBE8-4524-B39B-470C4624FCD9}" srcOrd="0" destOrd="0" presId="urn:microsoft.com/office/officeart/2005/8/layout/hProcess4"/>
    <dgm:cxn modelId="{ED2D1CC5-18F1-4868-BF83-AD3732079CC2}" type="presParOf" srcId="{9CF34EB4-1252-4AC7-90AF-140E9023C1B8}" destId="{7623F286-20B8-4530-A5D4-15650D7BD3B8}" srcOrd="1" destOrd="0" presId="urn:microsoft.com/office/officeart/2005/8/layout/hProcess4"/>
    <dgm:cxn modelId="{1E14082A-5902-44D3-AA18-F3281B6E19C3}" type="presParOf" srcId="{9CF34EB4-1252-4AC7-90AF-140E9023C1B8}" destId="{C8616B46-6C8A-4B33-B861-7E140BF18527}" srcOrd="2" destOrd="0" presId="urn:microsoft.com/office/officeart/2005/8/layout/hProcess4"/>
    <dgm:cxn modelId="{BCDB20F8-ED43-43EF-8EBA-4E7227123711}" type="presParOf" srcId="{9CF34EB4-1252-4AC7-90AF-140E9023C1B8}" destId="{EB519A32-576A-4B10-A3FF-928ECCC41E71}" srcOrd="3" destOrd="0" presId="urn:microsoft.com/office/officeart/2005/8/layout/hProcess4"/>
    <dgm:cxn modelId="{35200F37-23C7-4003-8EC3-F62EC6CF938B}" type="presParOf" srcId="{9CF34EB4-1252-4AC7-90AF-140E9023C1B8}" destId="{ED0FE50A-E538-4DB6-8E74-BDC16C669249}" srcOrd="4" destOrd="0" presId="urn:microsoft.com/office/officeart/2005/8/layout/hProcess4"/>
    <dgm:cxn modelId="{BDE40A8C-52AE-4381-A49A-7C40ADDC6119}" type="presParOf" srcId="{40EF6506-6033-4134-93C9-D1FBE42C433A}" destId="{B79F4635-C71D-4138-B839-10214E1A1476}" srcOrd="5" destOrd="0" presId="urn:microsoft.com/office/officeart/2005/8/layout/hProcess4"/>
    <dgm:cxn modelId="{FCE4DAB1-FED7-43DD-8ACF-CC34C215DBA1}" type="presParOf" srcId="{40EF6506-6033-4134-93C9-D1FBE42C433A}" destId="{0576FAC5-637D-419C-A033-43E4B4ADAD3F}" srcOrd="6" destOrd="0" presId="urn:microsoft.com/office/officeart/2005/8/layout/hProcess4"/>
    <dgm:cxn modelId="{E2FC3D88-A349-40DA-8E98-6F0DECA3ABB5}" type="presParOf" srcId="{0576FAC5-637D-419C-A033-43E4B4ADAD3F}" destId="{CB456E5C-C344-4C2E-974E-20BDCB03241C}" srcOrd="0" destOrd="0" presId="urn:microsoft.com/office/officeart/2005/8/layout/hProcess4"/>
    <dgm:cxn modelId="{F1DD9768-55C6-4E4C-9789-B2202C166FDA}" type="presParOf" srcId="{0576FAC5-637D-419C-A033-43E4B4ADAD3F}" destId="{EE247467-D4E6-4F61-8FA9-619467374B54}" srcOrd="1" destOrd="0" presId="urn:microsoft.com/office/officeart/2005/8/layout/hProcess4"/>
    <dgm:cxn modelId="{FD2E9786-058A-40E6-95D5-C4294ADD26F3}" type="presParOf" srcId="{0576FAC5-637D-419C-A033-43E4B4ADAD3F}" destId="{04F18771-097C-4F2A-B4E2-527FE9AFC6F6}" srcOrd="2" destOrd="0" presId="urn:microsoft.com/office/officeart/2005/8/layout/hProcess4"/>
    <dgm:cxn modelId="{31055B3A-8AAC-488C-9820-294BE641CCA1}" type="presParOf" srcId="{0576FAC5-637D-419C-A033-43E4B4ADAD3F}" destId="{3F6EEB0F-2294-49CE-8325-F6A8963569AA}" srcOrd="3" destOrd="0" presId="urn:microsoft.com/office/officeart/2005/8/layout/hProcess4"/>
    <dgm:cxn modelId="{FB6B3853-4C1E-47E5-A864-E0D1D5539E3B}" type="presParOf" srcId="{0576FAC5-637D-419C-A033-43E4B4ADAD3F}" destId="{5863A54B-3226-4158-8830-46B44620ABFF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C1FA8-C9F4-459D-9E15-5CE5B9E7CD6B}">
      <dsp:nvSpPr>
        <dsp:cNvPr id="0" name=""/>
        <dsp:cNvSpPr/>
      </dsp:nvSpPr>
      <dsp:spPr>
        <a:xfrm>
          <a:off x="2181" y="1395011"/>
          <a:ext cx="2193241" cy="18089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What types of products are purchased together?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What propels someone to make a purchase?</a:t>
          </a:r>
        </a:p>
      </dsp:txBody>
      <dsp:txXfrm>
        <a:off x="43810" y="1436640"/>
        <a:ext cx="2109983" cy="1338071"/>
      </dsp:txXfrm>
    </dsp:sp>
    <dsp:sp modelId="{1C3C36C1-2C15-4351-8213-843536C45D58}">
      <dsp:nvSpPr>
        <dsp:cNvPr id="0" name=""/>
        <dsp:cNvSpPr/>
      </dsp:nvSpPr>
      <dsp:spPr>
        <a:xfrm>
          <a:off x="1210015" y="1737102"/>
          <a:ext cx="2549845" cy="2549845"/>
        </a:xfrm>
        <a:prstGeom prst="leftCircularArrow">
          <a:avLst>
            <a:gd name="adj1" fmla="val 3665"/>
            <a:gd name="adj2" fmla="val 456530"/>
            <a:gd name="adj3" fmla="val 2232041"/>
            <a:gd name="adj4" fmla="val 9024489"/>
            <a:gd name="adj5" fmla="val 427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C3AC33-86A2-43FC-9402-01D175CD82B2}">
      <dsp:nvSpPr>
        <dsp:cNvPr id="0" name=""/>
        <dsp:cNvSpPr/>
      </dsp:nvSpPr>
      <dsp:spPr>
        <a:xfrm>
          <a:off x="489568" y="2816341"/>
          <a:ext cx="1949547" cy="7752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Initial Question</a:t>
          </a:r>
        </a:p>
      </dsp:txBody>
      <dsp:txXfrm>
        <a:off x="512275" y="2839048"/>
        <a:ext cx="1904133" cy="729856"/>
      </dsp:txXfrm>
    </dsp:sp>
    <dsp:sp modelId="{1B49B81A-794E-49BC-904A-1AAE788CB325}">
      <dsp:nvSpPr>
        <dsp:cNvPr id="0" name=""/>
        <dsp:cNvSpPr/>
      </dsp:nvSpPr>
      <dsp:spPr>
        <a:xfrm>
          <a:off x="2884115" y="1395011"/>
          <a:ext cx="2193241" cy="18089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Put data into graph format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Transform variables</a:t>
          </a:r>
        </a:p>
      </dsp:txBody>
      <dsp:txXfrm>
        <a:off x="2925744" y="1824275"/>
        <a:ext cx="2109983" cy="1338071"/>
      </dsp:txXfrm>
    </dsp:sp>
    <dsp:sp modelId="{50F03D3D-07CD-4920-9217-7F47B567DB37}">
      <dsp:nvSpPr>
        <dsp:cNvPr id="0" name=""/>
        <dsp:cNvSpPr/>
      </dsp:nvSpPr>
      <dsp:spPr>
        <a:xfrm>
          <a:off x="4073672" y="241112"/>
          <a:ext cx="2830093" cy="2830093"/>
        </a:xfrm>
        <a:prstGeom prst="circularArrow">
          <a:avLst>
            <a:gd name="adj1" fmla="val 3302"/>
            <a:gd name="adj2" fmla="val 407778"/>
            <a:gd name="adj3" fmla="val 19416711"/>
            <a:gd name="adj4" fmla="val 12575511"/>
            <a:gd name="adj5" fmla="val 385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039BFC-7116-4EEE-ADB5-CFFDD1491AD3}">
      <dsp:nvSpPr>
        <dsp:cNvPr id="0" name=""/>
        <dsp:cNvSpPr/>
      </dsp:nvSpPr>
      <dsp:spPr>
        <a:xfrm>
          <a:off x="3371502" y="1007375"/>
          <a:ext cx="1949547" cy="7752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Data Wrangling</a:t>
          </a:r>
        </a:p>
      </dsp:txBody>
      <dsp:txXfrm>
        <a:off x="3394209" y="1030082"/>
        <a:ext cx="1904133" cy="729856"/>
      </dsp:txXfrm>
    </dsp:sp>
    <dsp:sp modelId="{7623F286-20B8-4530-A5D4-15650D7BD3B8}">
      <dsp:nvSpPr>
        <dsp:cNvPr id="0" name=""/>
        <dsp:cNvSpPr/>
      </dsp:nvSpPr>
      <dsp:spPr>
        <a:xfrm>
          <a:off x="5766049" y="1395011"/>
          <a:ext cx="2193241" cy="18089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Generate subcomponent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Logistic regression</a:t>
          </a:r>
        </a:p>
      </dsp:txBody>
      <dsp:txXfrm>
        <a:off x="5807678" y="1436640"/>
        <a:ext cx="2109983" cy="1338071"/>
      </dsp:txXfrm>
    </dsp:sp>
    <dsp:sp modelId="{B79F4635-C71D-4138-B839-10214E1A1476}">
      <dsp:nvSpPr>
        <dsp:cNvPr id="0" name=""/>
        <dsp:cNvSpPr/>
      </dsp:nvSpPr>
      <dsp:spPr>
        <a:xfrm>
          <a:off x="6973883" y="1737102"/>
          <a:ext cx="2549845" cy="2549845"/>
        </a:xfrm>
        <a:prstGeom prst="leftCircularArrow">
          <a:avLst>
            <a:gd name="adj1" fmla="val 3665"/>
            <a:gd name="adj2" fmla="val 456530"/>
            <a:gd name="adj3" fmla="val 2232041"/>
            <a:gd name="adj4" fmla="val 9024489"/>
            <a:gd name="adj5" fmla="val 427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B519A32-576A-4B10-A3FF-928ECCC41E71}">
      <dsp:nvSpPr>
        <dsp:cNvPr id="0" name=""/>
        <dsp:cNvSpPr/>
      </dsp:nvSpPr>
      <dsp:spPr>
        <a:xfrm>
          <a:off x="6253436" y="2816341"/>
          <a:ext cx="1949547" cy="7752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Analysis</a:t>
          </a:r>
        </a:p>
      </dsp:txBody>
      <dsp:txXfrm>
        <a:off x="6276143" y="2839048"/>
        <a:ext cx="1904133" cy="729856"/>
      </dsp:txXfrm>
    </dsp:sp>
    <dsp:sp modelId="{EE247467-D4E6-4F61-8FA9-619467374B54}">
      <dsp:nvSpPr>
        <dsp:cNvPr id="0" name=""/>
        <dsp:cNvSpPr/>
      </dsp:nvSpPr>
      <dsp:spPr>
        <a:xfrm>
          <a:off x="8647984" y="1395011"/>
          <a:ext cx="2193241" cy="18089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575" tIns="28575" rIns="28575" bIns="2857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Important factors determining purchase?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/>
            <a:t>Prominent features of purchases</a:t>
          </a:r>
        </a:p>
      </dsp:txBody>
      <dsp:txXfrm>
        <a:off x="8689613" y="1824275"/>
        <a:ext cx="2109983" cy="1338071"/>
      </dsp:txXfrm>
    </dsp:sp>
    <dsp:sp modelId="{3F6EEB0F-2294-49CE-8325-F6A8963569AA}">
      <dsp:nvSpPr>
        <dsp:cNvPr id="0" name=""/>
        <dsp:cNvSpPr/>
      </dsp:nvSpPr>
      <dsp:spPr>
        <a:xfrm>
          <a:off x="9135371" y="1007375"/>
          <a:ext cx="1949547" cy="7752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Results</a:t>
          </a:r>
        </a:p>
      </dsp:txBody>
      <dsp:txXfrm>
        <a:off x="9158078" y="1030082"/>
        <a:ext cx="1904133" cy="7298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0B7F9B-8ADE-E548-85AB-0775FF94F2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2571EB-6653-6D48-BDF4-D026EB43ED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25F0C-3151-9D47-AA68-EFE269FA4946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D43F16-85CD-EB4B-9868-1BA4D1B4A1B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CA1A42-4B51-6F40-8F6D-543775E421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90B35-FA80-4C47-B06E-C1BDE13B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928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5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CA682B-5213-9548-906B-447DAF7A1EE3}" type="datetimeFigureOut">
              <a:rPr lang="en-US" smtClean="0"/>
              <a:t>3/11/2021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36151-B2C7-9B47-B8C9-308AE3BFD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6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9EBCD6-74F4-2546-AEAD-67F9D10B98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009"/>
            <a:ext cx="12236823" cy="7342094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15B3F34-4DF7-F341-B14D-F3A822910747}"/>
              </a:ext>
            </a:extLst>
          </p:cNvPr>
          <p:cNvSpPr/>
          <p:nvPr userDrawn="1"/>
        </p:nvSpPr>
        <p:spPr>
          <a:xfrm rot="16200000">
            <a:off x="5412438" y="1545287"/>
            <a:ext cx="1367124" cy="74967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965E2F-7851-9A4C-AD14-FF4B5463E82B}"/>
              </a:ext>
            </a:extLst>
          </p:cNvPr>
          <p:cNvSpPr/>
          <p:nvPr userDrawn="1"/>
        </p:nvSpPr>
        <p:spPr>
          <a:xfrm>
            <a:off x="1524000" y="1143000"/>
            <a:ext cx="9144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B7E117-54CA-634F-8BBC-D6726061C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4830" y="2583613"/>
            <a:ext cx="8422341" cy="1417171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CE6A0C-20B3-E84E-ADAF-ECA6C9B8F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4829" y="4282613"/>
            <a:ext cx="8422342" cy="1176894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F7A6CA1-7BB7-7242-AB34-A12564D4FD71}"/>
              </a:ext>
            </a:extLst>
          </p:cNvPr>
          <p:cNvCxnSpPr/>
          <p:nvPr userDrawn="1"/>
        </p:nvCxnSpPr>
        <p:spPr>
          <a:xfrm>
            <a:off x="1884830" y="4141698"/>
            <a:ext cx="8422340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260EFBC-8E11-7543-B57F-6C936E249D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49265" y="1495539"/>
            <a:ext cx="2293471" cy="78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53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7D83-E2A8-F646-A6A5-65E0D5AE0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6B67187-F635-8D40-AF4C-C28F336BE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50514F-AF74-764F-899E-8E5E4A98E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A99E7E-D6DE-EF49-80E3-93C9D36BC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740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90442-D215-6F4D-9DFF-1B3BFE587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4D596-A8DB-144C-9681-1E193F693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FDE05-B779-D24C-94C6-972BCF9E5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588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B6978-8E0E-304C-A240-BE32290CA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266700"/>
            <a:ext cx="3709146" cy="137384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51C69-CC35-FD49-8564-916E8DB6F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8212" y="1701053"/>
            <a:ext cx="6873687" cy="43949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8D282-F7B9-C54F-B5F1-A686791C2E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4801" y="1701053"/>
            <a:ext cx="3709146" cy="4394947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5317D2C-698C-6B4F-B7AC-A0F910293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1952833-46DA-AA47-9FE0-5F9728803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7789CBF-E2CE-0147-BDD8-BF3CD64C3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92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20C68-033D-C54D-93B4-A9A22B17C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3732212" cy="137384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019331-CB59-1B40-BF09-6527DDA9F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518213" y="1707776"/>
            <a:ext cx="6873686" cy="438822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A121B-3280-6E44-930D-EDEFA3B1A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4800" y="1707776"/>
            <a:ext cx="3732212" cy="4388224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DFA1486-87FF-1D41-8FCB-4D8FD881A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B9A8EBE-98B7-3C4D-8722-DCAD4E58E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700ED7-D73C-754C-BF41-390D07A48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760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01B74-2DA5-3948-810B-5524C4BB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AACCE5-41F6-A54B-A1BA-D44BE84332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92BA99-4184-8242-AC1F-36A2F6CCE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58A7DE-4866-2D4F-9D6D-1CE008EE5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D45FDD-3974-3C4F-8825-8EBB19B39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08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2AC9F5-FC53-5043-B1DC-1AB2C21A46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49017" y="266701"/>
            <a:ext cx="2442881" cy="5829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093C3D-84AF-624C-90BF-5C37950E9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4800" y="266701"/>
            <a:ext cx="8328212" cy="582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1D8726-14A3-D040-8CD5-2E14B21B2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F8876F-8B1D-D247-9F51-F3C2A5C2C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AEB194-D824-0B4A-A1FC-2A4984B0B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8330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9EBCD6-74F4-2546-AEAD-67F9D10B98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009"/>
            <a:ext cx="12236823" cy="7342094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15B3F34-4DF7-F341-B14D-F3A822910747}"/>
              </a:ext>
            </a:extLst>
          </p:cNvPr>
          <p:cNvSpPr/>
          <p:nvPr userDrawn="1"/>
        </p:nvSpPr>
        <p:spPr>
          <a:xfrm rot="16200000">
            <a:off x="5412438" y="1545287"/>
            <a:ext cx="1367124" cy="74967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965E2F-7851-9A4C-AD14-FF4B5463E82B}"/>
              </a:ext>
            </a:extLst>
          </p:cNvPr>
          <p:cNvSpPr/>
          <p:nvPr userDrawn="1"/>
        </p:nvSpPr>
        <p:spPr>
          <a:xfrm>
            <a:off x="1524000" y="1143000"/>
            <a:ext cx="9144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B7E117-54CA-634F-8BBC-D6726061C50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84830" y="2583613"/>
            <a:ext cx="8422341" cy="1417171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Closing slide comment: Thank you!, Questions?, Contact Us, etc.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CE6A0C-20B3-E84E-ADAF-ECA6C9B8F8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84829" y="4282613"/>
            <a:ext cx="8422342" cy="1176894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Enter contact info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F7A6CA1-7BB7-7242-AB34-A12564D4FD71}"/>
              </a:ext>
            </a:extLst>
          </p:cNvPr>
          <p:cNvCxnSpPr/>
          <p:nvPr userDrawn="1"/>
        </p:nvCxnSpPr>
        <p:spPr>
          <a:xfrm>
            <a:off x="1884830" y="4141698"/>
            <a:ext cx="8422340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260EFBC-8E11-7543-B57F-6C936E249D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49265" y="1495539"/>
            <a:ext cx="2293471" cy="78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7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A906-7F84-EE48-9115-FBE87318C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9420E-91F3-2F40-A5D1-CCAB3373E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33363" indent="-233363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1pPr>
            <a:lvl2pPr marL="630238" indent="-173038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2pPr>
            <a:lvl3pPr marL="1090613" indent="-176213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3pPr>
            <a:lvl4pPr marL="1489075" indent="-117475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4pPr>
            <a:lvl5pPr marL="1949450" indent="-120650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81A90C-0CD3-F549-B9EB-7AF3CB46F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60EA8-93F8-9744-B76B-A8C9F9F14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C3C2C5-274C-C547-9960-13C70AC8D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6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A906-7F84-EE48-9115-FBE87318CC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81A90C-0CD3-F549-B9EB-7AF3CB46F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60EA8-93F8-9744-B76B-A8C9F9F14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C3C2C5-274C-C547-9960-13C70AC8D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5B0D0C5-DDDB-4248-9C84-777EEA862230}"/>
              </a:ext>
            </a:extLst>
          </p:cNvPr>
          <p:cNvSpPr/>
          <p:nvPr userDrawn="1"/>
        </p:nvSpPr>
        <p:spPr>
          <a:xfrm>
            <a:off x="389959" y="1862418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3FA9E71-164B-314A-9EFF-54A66D0D0176}"/>
              </a:ext>
            </a:extLst>
          </p:cNvPr>
          <p:cNvSpPr/>
          <p:nvPr userDrawn="1"/>
        </p:nvSpPr>
        <p:spPr>
          <a:xfrm>
            <a:off x="389959" y="2617322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88DDB0E-38CE-7D43-87A5-F90A822EC6DB}"/>
              </a:ext>
            </a:extLst>
          </p:cNvPr>
          <p:cNvSpPr/>
          <p:nvPr userDrawn="1"/>
        </p:nvSpPr>
        <p:spPr>
          <a:xfrm>
            <a:off x="389959" y="3372226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78FDEC2-78FF-D24B-B8F9-2FD37F2289E6}"/>
              </a:ext>
            </a:extLst>
          </p:cNvPr>
          <p:cNvSpPr/>
          <p:nvPr userDrawn="1"/>
        </p:nvSpPr>
        <p:spPr>
          <a:xfrm>
            <a:off x="389959" y="4127130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4FF1615-B38B-7C41-90CF-18394DD4BEEF}"/>
              </a:ext>
            </a:extLst>
          </p:cNvPr>
          <p:cNvSpPr/>
          <p:nvPr userDrawn="1"/>
        </p:nvSpPr>
        <p:spPr>
          <a:xfrm>
            <a:off x="5843867" y="1862418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6CECCF5-CEA7-E145-B1A2-DDB45D63F58F}"/>
              </a:ext>
            </a:extLst>
          </p:cNvPr>
          <p:cNvSpPr/>
          <p:nvPr userDrawn="1"/>
        </p:nvSpPr>
        <p:spPr>
          <a:xfrm>
            <a:off x="5843867" y="2617322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DAA3EDE-FDEF-6443-9927-3EF96F9D9CA3}"/>
              </a:ext>
            </a:extLst>
          </p:cNvPr>
          <p:cNvSpPr/>
          <p:nvPr userDrawn="1"/>
        </p:nvSpPr>
        <p:spPr>
          <a:xfrm>
            <a:off x="5843867" y="3372226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720990F-4045-DE48-8867-2EF792E34C92}"/>
              </a:ext>
            </a:extLst>
          </p:cNvPr>
          <p:cNvSpPr/>
          <p:nvPr userDrawn="1"/>
        </p:nvSpPr>
        <p:spPr>
          <a:xfrm>
            <a:off x="5843867" y="4127130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B7615609-4CEC-FB4F-83D9-989A206453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56447" y="1929884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68CF1074-E770-D748-A909-519FD49E44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56650" y="2684788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19550CE7-B272-294A-B244-419A94F692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56447" y="3443264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7" name="Text Placeholder 33">
            <a:extLst>
              <a:ext uri="{FF2B5EF4-FFF2-40B4-BE49-F238E27FC236}">
                <a16:creationId xmlns:a16="http://schemas.microsoft.com/office/drawing/2014/main" id="{BA475A3A-DB6F-0148-84E6-0D904331E6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56447" y="4203342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8" name="Text Placeholder 33">
            <a:extLst>
              <a:ext uri="{FF2B5EF4-FFF2-40B4-BE49-F238E27FC236}">
                <a16:creationId xmlns:a16="http://schemas.microsoft.com/office/drawing/2014/main" id="{AB9F0E7B-C157-BC4E-AD72-B6080A72871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50868" y="1931908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9" name="Text Placeholder 33">
            <a:extLst>
              <a:ext uri="{FF2B5EF4-FFF2-40B4-BE49-F238E27FC236}">
                <a16:creationId xmlns:a16="http://schemas.microsoft.com/office/drawing/2014/main" id="{4015A0D9-26D0-5D4B-B3C8-3593205A37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51071" y="2686812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40" name="Text Placeholder 33">
            <a:extLst>
              <a:ext uri="{FF2B5EF4-FFF2-40B4-BE49-F238E27FC236}">
                <a16:creationId xmlns:a16="http://schemas.microsoft.com/office/drawing/2014/main" id="{B78FD9E4-1C38-6C4C-8C9A-F17951F8C9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50868" y="3445288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41" name="Text Placeholder 33">
            <a:extLst>
              <a:ext uri="{FF2B5EF4-FFF2-40B4-BE49-F238E27FC236}">
                <a16:creationId xmlns:a16="http://schemas.microsoft.com/office/drawing/2014/main" id="{C4D1FFC3-2C84-FC49-9754-ACEBB73065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50868" y="4205366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B61097B0-1496-834B-A96F-2EFA684E5A0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4013" y="1950104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4" name="Text Placeholder 42">
            <a:extLst>
              <a:ext uri="{FF2B5EF4-FFF2-40B4-BE49-F238E27FC236}">
                <a16:creationId xmlns:a16="http://schemas.microsoft.com/office/drawing/2014/main" id="{60FDECDA-A514-BE43-A2DD-11330C1FFB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4013" y="2705008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5" name="Text Placeholder 42">
            <a:extLst>
              <a:ext uri="{FF2B5EF4-FFF2-40B4-BE49-F238E27FC236}">
                <a16:creationId xmlns:a16="http://schemas.microsoft.com/office/drawing/2014/main" id="{2743DE59-F6EB-5840-B912-33FC240683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4013" y="3459912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6" name="Text Placeholder 42">
            <a:extLst>
              <a:ext uri="{FF2B5EF4-FFF2-40B4-BE49-F238E27FC236}">
                <a16:creationId xmlns:a16="http://schemas.microsoft.com/office/drawing/2014/main" id="{E49D1885-1634-F84B-9507-2456FD877EC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7921" y="1950104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7" name="Text Placeholder 42">
            <a:extLst>
              <a:ext uri="{FF2B5EF4-FFF2-40B4-BE49-F238E27FC236}">
                <a16:creationId xmlns:a16="http://schemas.microsoft.com/office/drawing/2014/main" id="{326EF100-3CCA-B643-94CA-3B3529AED47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7921" y="2705008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8" name="Text Placeholder 42">
            <a:extLst>
              <a:ext uri="{FF2B5EF4-FFF2-40B4-BE49-F238E27FC236}">
                <a16:creationId xmlns:a16="http://schemas.microsoft.com/office/drawing/2014/main" id="{86CA1A53-A130-7949-971A-B462C5CACA2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7921" y="3459912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9" name="Text Placeholder 42">
            <a:extLst>
              <a:ext uri="{FF2B5EF4-FFF2-40B4-BE49-F238E27FC236}">
                <a16:creationId xmlns:a16="http://schemas.microsoft.com/office/drawing/2014/main" id="{3251875B-7519-4349-8482-6472F06E47C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7921" y="4214816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0" name="Text Placeholder 42">
            <a:extLst>
              <a:ext uri="{FF2B5EF4-FFF2-40B4-BE49-F238E27FC236}">
                <a16:creationId xmlns:a16="http://schemas.microsoft.com/office/drawing/2014/main" id="{D8FFA77E-C165-3D41-8051-E3DD5A00860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4013" y="4214816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023082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A906-7F84-EE48-9115-FBE87318C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4213412" cy="105466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9420E-91F3-2F40-A5D1-CCAB3373E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485900"/>
            <a:ext cx="4213413" cy="459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12">
            <a:extLst>
              <a:ext uri="{FF2B5EF4-FFF2-40B4-BE49-F238E27FC236}">
                <a16:creationId xmlns:a16="http://schemas.microsoft.com/office/drawing/2014/main" id="{3C10A993-F824-7B44-BDC0-EE804DDB8A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19356" y="-10236"/>
            <a:ext cx="6981550" cy="6878047"/>
          </a:xfrm>
          <a:custGeom>
            <a:avLst/>
            <a:gdLst>
              <a:gd name="connsiteX0" fmla="*/ 0 w 10334066"/>
              <a:gd name="connsiteY0" fmla="*/ 6181438 h 12362875"/>
              <a:gd name="connsiteX1" fmla="*/ 5167033 w 10334066"/>
              <a:gd name="connsiteY1" fmla="*/ 0 h 12362875"/>
              <a:gd name="connsiteX2" fmla="*/ 10334066 w 10334066"/>
              <a:gd name="connsiteY2" fmla="*/ 6181438 h 12362875"/>
              <a:gd name="connsiteX3" fmla="*/ 5167033 w 10334066"/>
              <a:gd name="connsiteY3" fmla="*/ 12362876 h 12362875"/>
              <a:gd name="connsiteX4" fmla="*/ 0 w 10334066"/>
              <a:gd name="connsiteY4" fmla="*/ 6181438 h 12362875"/>
              <a:gd name="connsiteX0" fmla="*/ 505080 w 10839146"/>
              <a:gd name="connsiteY0" fmla="*/ 6204471 h 12385909"/>
              <a:gd name="connsiteX1" fmla="*/ 780416 w 10839146"/>
              <a:gd name="connsiteY1" fmla="*/ 4180149 h 12385909"/>
              <a:gd name="connsiteX2" fmla="*/ 5672113 w 10839146"/>
              <a:gd name="connsiteY2" fmla="*/ 23033 h 12385909"/>
              <a:gd name="connsiteX3" fmla="*/ 10839146 w 10839146"/>
              <a:gd name="connsiteY3" fmla="*/ 6204471 h 12385909"/>
              <a:gd name="connsiteX4" fmla="*/ 5672113 w 10839146"/>
              <a:gd name="connsiteY4" fmla="*/ 12385909 h 12385909"/>
              <a:gd name="connsiteX5" fmla="*/ 505080 w 10839146"/>
              <a:gd name="connsiteY5" fmla="*/ 6204471 h 12385909"/>
              <a:gd name="connsiteX0" fmla="*/ 505080 w 10839146"/>
              <a:gd name="connsiteY0" fmla="*/ 6204471 h 12669611"/>
              <a:gd name="connsiteX1" fmla="*/ 780416 w 10839146"/>
              <a:gd name="connsiteY1" fmla="*/ 4180149 h 12669611"/>
              <a:gd name="connsiteX2" fmla="*/ 5672113 w 10839146"/>
              <a:gd name="connsiteY2" fmla="*/ 23033 h 12669611"/>
              <a:gd name="connsiteX3" fmla="*/ 10839146 w 10839146"/>
              <a:gd name="connsiteY3" fmla="*/ 6204471 h 12669611"/>
              <a:gd name="connsiteX4" fmla="*/ 5672113 w 10839146"/>
              <a:gd name="connsiteY4" fmla="*/ 12385909 h 12669611"/>
              <a:gd name="connsiteX5" fmla="*/ 2474934 w 10839146"/>
              <a:gd name="connsiteY5" fmla="*/ 11079712 h 12669611"/>
              <a:gd name="connsiteX6" fmla="*/ 505080 w 10839146"/>
              <a:gd name="connsiteY6" fmla="*/ 6204471 h 12669611"/>
              <a:gd name="connsiteX0" fmla="*/ 322913 w 10656979"/>
              <a:gd name="connsiteY0" fmla="*/ 6204471 h 12669611"/>
              <a:gd name="connsiteX1" fmla="*/ 598249 w 10656979"/>
              <a:gd name="connsiteY1" fmla="*/ 4180149 h 12669611"/>
              <a:gd name="connsiteX2" fmla="*/ 5489946 w 10656979"/>
              <a:gd name="connsiteY2" fmla="*/ 23033 h 12669611"/>
              <a:gd name="connsiteX3" fmla="*/ 10656979 w 10656979"/>
              <a:gd name="connsiteY3" fmla="*/ 6204471 h 12669611"/>
              <a:gd name="connsiteX4" fmla="*/ 5489946 w 10656979"/>
              <a:gd name="connsiteY4" fmla="*/ 12385909 h 12669611"/>
              <a:gd name="connsiteX5" fmla="*/ 2292767 w 10656979"/>
              <a:gd name="connsiteY5" fmla="*/ 11079712 h 12669611"/>
              <a:gd name="connsiteX6" fmla="*/ 322913 w 10656979"/>
              <a:gd name="connsiteY6" fmla="*/ 6204471 h 12669611"/>
              <a:gd name="connsiteX0" fmla="*/ 20272 w 10354338"/>
              <a:gd name="connsiteY0" fmla="*/ 6204471 h 12669611"/>
              <a:gd name="connsiteX1" fmla="*/ 295608 w 10354338"/>
              <a:gd name="connsiteY1" fmla="*/ 4180149 h 12669611"/>
              <a:gd name="connsiteX2" fmla="*/ 5187305 w 10354338"/>
              <a:gd name="connsiteY2" fmla="*/ 23033 h 12669611"/>
              <a:gd name="connsiteX3" fmla="*/ 10354338 w 10354338"/>
              <a:gd name="connsiteY3" fmla="*/ 6204471 h 12669611"/>
              <a:gd name="connsiteX4" fmla="*/ 5187305 w 10354338"/>
              <a:gd name="connsiteY4" fmla="*/ 12385909 h 12669611"/>
              <a:gd name="connsiteX5" fmla="*/ 1990126 w 10354338"/>
              <a:gd name="connsiteY5" fmla="*/ 11079712 h 12669611"/>
              <a:gd name="connsiteX6" fmla="*/ 20272 w 10354338"/>
              <a:gd name="connsiteY6" fmla="*/ 6204471 h 12669611"/>
              <a:gd name="connsiteX0" fmla="*/ 20272 w 10354338"/>
              <a:gd name="connsiteY0" fmla="*/ 6200102 h 12665242"/>
              <a:gd name="connsiteX1" fmla="*/ 295608 w 10354338"/>
              <a:gd name="connsiteY1" fmla="*/ 4175780 h 12665242"/>
              <a:gd name="connsiteX2" fmla="*/ 5187305 w 10354338"/>
              <a:gd name="connsiteY2" fmla="*/ 18664 h 12665242"/>
              <a:gd name="connsiteX3" fmla="*/ 10354338 w 10354338"/>
              <a:gd name="connsiteY3" fmla="*/ 6200102 h 12665242"/>
              <a:gd name="connsiteX4" fmla="*/ 5187305 w 10354338"/>
              <a:gd name="connsiteY4" fmla="*/ 12381540 h 12665242"/>
              <a:gd name="connsiteX5" fmla="*/ 1990126 w 10354338"/>
              <a:gd name="connsiteY5" fmla="*/ 11075343 h 12665242"/>
              <a:gd name="connsiteX6" fmla="*/ 20272 w 10354338"/>
              <a:gd name="connsiteY6" fmla="*/ 6200102 h 12665242"/>
              <a:gd name="connsiteX0" fmla="*/ 91857 w 10425923"/>
              <a:gd name="connsiteY0" fmla="*/ 6199561 h 12664701"/>
              <a:gd name="connsiteX1" fmla="*/ 373587 w 10425923"/>
              <a:gd name="connsiteY1" fmla="*/ 4200816 h 12664701"/>
              <a:gd name="connsiteX2" fmla="*/ 5258890 w 10425923"/>
              <a:gd name="connsiteY2" fmla="*/ 18123 h 12664701"/>
              <a:gd name="connsiteX3" fmla="*/ 10425923 w 10425923"/>
              <a:gd name="connsiteY3" fmla="*/ 6199561 h 12664701"/>
              <a:gd name="connsiteX4" fmla="*/ 5258890 w 10425923"/>
              <a:gd name="connsiteY4" fmla="*/ 12380999 h 12664701"/>
              <a:gd name="connsiteX5" fmla="*/ 2061711 w 10425923"/>
              <a:gd name="connsiteY5" fmla="*/ 11074802 h 12664701"/>
              <a:gd name="connsiteX6" fmla="*/ 91857 w 10425923"/>
              <a:gd name="connsiteY6" fmla="*/ 6199561 h 12664701"/>
              <a:gd name="connsiteX0" fmla="*/ 91857 w 10425923"/>
              <a:gd name="connsiteY0" fmla="*/ 6196936 h 12662076"/>
              <a:gd name="connsiteX1" fmla="*/ 373587 w 10425923"/>
              <a:gd name="connsiteY1" fmla="*/ 4198191 h 12662076"/>
              <a:gd name="connsiteX2" fmla="*/ 5258890 w 10425923"/>
              <a:gd name="connsiteY2" fmla="*/ 15498 h 12662076"/>
              <a:gd name="connsiteX3" fmla="*/ 10425923 w 10425923"/>
              <a:gd name="connsiteY3" fmla="*/ 6196936 h 12662076"/>
              <a:gd name="connsiteX4" fmla="*/ 5258890 w 10425923"/>
              <a:gd name="connsiteY4" fmla="*/ 12378374 h 12662076"/>
              <a:gd name="connsiteX5" fmla="*/ 2061711 w 10425923"/>
              <a:gd name="connsiteY5" fmla="*/ 11072177 h 12662076"/>
              <a:gd name="connsiteX6" fmla="*/ 91857 w 10425923"/>
              <a:gd name="connsiteY6" fmla="*/ 6196936 h 12662076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439382 w 10425923"/>
              <a:gd name="connsiteY2" fmla="*/ 785760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2153645 h 8618785"/>
              <a:gd name="connsiteX1" fmla="*/ 373587 w 10425923"/>
              <a:gd name="connsiteY1" fmla="*/ 154900 h 8618785"/>
              <a:gd name="connsiteX2" fmla="*/ 7081295 w 10425923"/>
              <a:gd name="connsiteY2" fmla="*/ 160542 h 8618785"/>
              <a:gd name="connsiteX3" fmla="*/ 10425923 w 10425923"/>
              <a:gd name="connsiteY3" fmla="*/ 2153645 h 8618785"/>
              <a:gd name="connsiteX4" fmla="*/ 5258890 w 10425923"/>
              <a:gd name="connsiteY4" fmla="*/ 8335083 h 8618785"/>
              <a:gd name="connsiteX5" fmla="*/ 2061711 w 10425923"/>
              <a:gd name="connsiteY5" fmla="*/ 7028886 h 8618785"/>
              <a:gd name="connsiteX6" fmla="*/ 91857 w 10425923"/>
              <a:gd name="connsiteY6" fmla="*/ 2153645 h 8618785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7208800"/>
              <a:gd name="connsiteY0" fmla="*/ 1998745 h 8427181"/>
              <a:gd name="connsiteX1" fmla="*/ 373587 w 7208800"/>
              <a:gd name="connsiteY1" fmla="*/ 0 h 8427181"/>
              <a:gd name="connsiteX2" fmla="*/ 7081295 w 7208800"/>
              <a:gd name="connsiteY2" fmla="*/ 5642 h 8427181"/>
              <a:gd name="connsiteX3" fmla="*/ 7120016 w 7208800"/>
              <a:gd name="connsiteY3" fmla="*/ 6187080 h 8427181"/>
              <a:gd name="connsiteX4" fmla="*/ 5258890 w 7208800"/>
              <a:gd name="connsiteY4" fmla="*/ 8180183 h 8427181"/>
              <a:gd name="connsiteX5" fmla="*/ 2061711 w 7208800"/>
              <a:gd name="connsiteY5" fmla="*/ 6873986 h 8427181"/>
              <a:gd name="connsiteX6" fmla="*/ 91857 w 7208800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199458"/>
              <a:gd name="connsiteX1" fmla="*/ 373587 w 7120016"/>
              <a:gd name="connsiteY1" fmla="*/ 0 h 8199458"/>
              <a:gd name="connsiteX2" fmla="*/ 7081295 w 7120016"/>
              <a:gd name="connsiteY2" fmla="*/ 5642 h 8199458"/>
              <a:gd name="connsiteX3" fmla="*/ 7120016 w 7120016"/>
              <a:gd name="connsiteY3" fmla="*/ 6187080 h 8199458"/>
              <a:gd name="connsiteX4" fmla="*/ 5258890 w 7120016"/>
              <a:gd name="connsiteY4" fmla="*/ 8180183 h 8199458"/>
              <a:gd name="connsiteX5" fmla="*/ 2061711 w 7120016"/>
              <a:gd name="connsiteY5" fmla="*/ 6873986 h 8199458"/>
              <a:gd name="connsiteX6" fmla="*/ 91857 w 7120016"/>
              <a:gd name="connsiteY6" fmla="*/ 1998745 h 8199458"/>
              <a:gd name="connsiteX0" fmla="*/ 91857 w 7120016"/>
              <a:gd name="connsiteY0" fmla="*/ 1998745 h 7265239"/>
              <a:gd name="connsiteX1" fmla="*/ 373587 w 7120016"/>
              <a:gd name="connsiteY1" fmla="*/ 0 h 7265239"/>
              <a:gd name="connsiteX2" fmla="*/ 7081295 w 7120016"/>
              <a:gd name="connsiteY2" fmla="*/ 5642 h 7265239"/>
              <a:gd name="connsiteX3" fmla="*/ 7120016 w 7120016"/>
              <a:gd name="connsiteY3" fmla="*/ 6187080 h 7265239"/>
              <a:gd name="connsiteX4" fmla="*/ 2061711 w 7120016"/>
              <a:gd name="connsiteY4" fmla="*/ 6873986 h 7265239"/>
              <a:gd name="connsiteX5" fmla="*/ 91857 w 7120016"/>
              <a:gd name="connsiteY5" fmla="*/ 1998745 h 7265239"/>
              <a:gd name="connsiteX0" fmla="*/ 91857 w 7120016"/>
              <a:gd name="connsiteY0" fmla="*/ 1998745 h 6905724"/>
              <a:gd name="connsiteX1" fmla="*/ 373587 w 7120016"/>
              <a:gd name="connsiteY1" fmla="*/ 0 h 6905724"/>
              <a:gd name="connsiteX2" fmla="*/ 7081295 w 7120016"/>
              <a:gd name="connsiteY2" fmla="*/ 5642 h 6905724"/>
              <a:gd name="connsiteX3" fmla="*/ 7120016 w 7120016"/>
              <a:gd name="connsiteY3" fmla="*/ 6187080 h 6905724"/>
              <a:gd name="connsiteX4" fmla="*/ 2061711 w 7120016"/>
              <a:gd name="connsiteY4" fmla="*/ 6873986 h 6905724"/>
              <a:gd name="connsiteX5" fmla="*/ 91857 w 7120016"/>
              <a:gd name="connsiteY5" fmla="*/ 1998745 h 6905724"/>
              <a:gd name="connsiteX0" fmla="*/ 91857 w 7120016"/>
              <a:gd name="connsiteY0" fmla="*/ 1998745 h 6962211"/>
              <a:gd name="connsiteX1" fmla="*/ 373587 w 7120016"/>
              <a:gd name="connsiteY1" fmla="*/ 0 h 6962211"/>
              <a:gd name="connsiteX2" fmla="*/ 7081295 w 7120016"/>
              <a:gd name="connsiteY2" fmla="*/ 5642 h 6962211"/>
              <a:gd name="connsiteX3" fmla="*/ 7120016 w 7120016"/>
              <a:gd name="connsiteY3" fmla="*/ 6187080 h 6962211"/>
              <a:gd name="connsiteX4" fmla="*/ 2061711 w 7120016"/>
              <a:gd name="connsiteY4" fmla="*/ 6873986 h 6962211"/>
              <a:gd name="connsiteX5" fmla="*/ 91857 w 7120016"/>
              <a:gd name="connsiteY5" fmla="*/ 1998745 h 6962211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6873986"/>
              <a:gd name="connsiteX1" fmla="*/ 373587 w 7088044"/>
              <a:gd name="connsiteY1" fmla="*/ 0 h 6873986"/>
              <a:gd name="connsiteX2" fmla="*/ 7081295 w 7088044"/>
              <a:gd name="connsiteY2" fmla="*/ 5642 h 6873986"/>
              <a:gd name="connsiteX3" fmla="*/ 7088044 w 7088044"/>
              <a:gd name="connsiteY3" fmla="*/ 6871281 h 6873986"/>
              <a:gd name="connsiteX4" fmla="*/ 2061711 w 7088044"/>
              <a:gd name="connsiteY4" fmla="*/ 6873986 h 6873986"/>
              <a:gd name="connsiteX5" fmla="*/ 91857 w 7088044"/>
              <a:gd name="connsiteY5" fmla="*/ 1998745 h 6873986"/>
              <a:gd name="connsiteX0" fmla="*/ 91857 w 7088044"/>
              <a:gd name="connsiteY0" fmla="*/ 1998745 h 6887912"/>
              <a:gd name="connsiteX1" fmla="*/ 373587 w 7088044"/>
              <a:gd name="connsiteY1" fmla="*/ 0 h 6887912"/>
              <a:gd name="connsiteX2" fmla="*/ 7081295 w 7088044"/>
              <a:gd name="connsiteY2" fmla="*/ 5642 h 6887912"/>
              <a:gd name="connsiteX3" fmla="*/ 7088044 w 7088044"/>
              <a:gd name="connsiteY3" fmla="*/ 6871281 h 6887912"/>
              <a:gd name="connsiteX4" fmla="*/ 2061711 w 7088044"/>
              <a:gd name="connsiteY4" fmla="*/ 6873986 h 6887912"/>
              <a:gd name="connsiteX5" fmla="*/ 91857 w 7088044"/>
              <a:gd name="connsiteY5" fmla="*/ 1998745 h 6887912"/>
              <a:gd name="connsiteX0" fmla="*/ 92735 w 7088922"/>
              <a:gd name="connsiteY0" fmla="*/ 1998745 h 6899564"/>
              <a:gd name="connsiteX1" fmla="*/ 374465 w 7088922"/>
              <a:gd name="connsiteY1" fmla="*/ 0 h 6899564"/>
              <a:gd name="connsiteX2" fmla="*/ 7082173 w 7088922"/>
              <a:gd name="connsiteY2" fmla="*/ 5642 h 6899564"/>
              <a:gd name="connsiteX3" fmla="*/ 7088922 w 7088922"/>
              <a:gd name="connsiteY3" fmla="*/ 6871281 h 6899564"/>
              <a:gd name="connsiteX4" fmla="*/ 2075378 w 7088922"/>
              <a:gd name="connsiteY4" fmla="*/ 6899564 h 6899564"/>
              <a:gd name="connsiteX5" fmla="*/ 92735 w 7088922"/>
              <a:gd name="connsiteY5" fmla="*/ 1998745 h 6899564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32648 w 7060807"/>
              <a:gd name="connsiteY0" fmla="*/ 1998745 h 6918430"/>
              <a:gd name="connsiteX1" fmla="*/ 314378 w 7060807"/>
              <a:gd name="connsiteY1" fmla="*/ 0 h 6918430"/>
              <a:gd name="connsiteX2" fmla="*/ 7022086 w 7060807"/>
              <a:gd name="connsiteY2" fmla="*/ 5642 h 6918430"/>
              <a:gd name="connsiteX3" fmla="*/ 7060807 w 7060807"/>
              <a:gd name="connsiteY3" fmla="*/ 6903253 h 6918430"/>
              <a:gd name="connsiteX4" fmla="*/ 2015291 w 7060807"/>
              <a:gd name="connsiteY4" fmla="*/ 6899564 h 6918430"/>
              <a:gd name="connsiteX5" fmla="*/ 32648 w 7060807"/>
              <a:gd name="connsiteY5" fmla="*/ 1998745 h 6918430"/>
              <a:gd name="connsiteX0" fmla="*/ 30373 w 7058532"/>
              <a:gd name="connsiteY0" fmla="*/ 1998745 h 6918430"/>
              <a:gd name="connsiteX1" fmla="*/ 312103 w 7058532"/>
              <a:gd name="connsiteY1" fmla="*/ 0 h 6918430"/>
              <a:gd name="connsiteX2" fmla="*/ 7019811 w 7058532"/>
              <a:gd name="connsiteY2" fmla="*/ 5642 h 6918430"/>
              <a:gd name="connsiteX3" fmla="*/ 7058532 w 7058532"/>
              <a:gd name="connsiteY3" fmla="*/ 6903253 h 6918430"/>
              <a:gd name="connsiteX4" fmla="*/ 2013016 w 7058532"/>
              <a:gd name="connsiteY4" fmla="*/ 6899564 h 6918430"/>
              <a:gd name="connsiteX5" fmla="*/ 30373 w 7058532"/>
              <a:gd name="connsiteY5" fmla="*/ 1998745 h 6918430"/>
              <a:gd name="connsiteX0" fmla="*/ 33991 w 7062150"/>
              <a:gd name="connsiteY0" fmla="*/ 1998745 h 6918430"/>
              <a:gd name="connsiteX1" fmla="*/ 315721 w 7062150"/>
              <a:gd name="connsiteY1" fmla="*/ 0 h 6918430"/>
              <a:gd name="connsiteX2" fmla="*/ 7023429 w 7062150"/>
              <a:gd name="connsiteY2" fmla="*/ 5642 h 6918430"/>
              <a:gd name="connsiteX3" fmla="*/ 7062150 w 7062150"/>
              <a:gd name="connsiteY3" fmla="*/ 6903253 h 6918430"/>
              <a:gd name="connsiteX4" fmla="*/ 2016634 w 7062150"/>
              <a:gd name="connsiteY4" fmla="*/ 6899564 h 6918430"/>
              <a:gd name="connsiteX5" fmla="*/ 33991 w 7062150"/>
              <a:gd name="connsiteY5" fmla="*/ 1998745 h 6918430"/>
              <a:gd name="connsiteX0" fmla="*/ 38845 w 7067004"/>
              <a:gd name="connsiteY0" fmla="*/ 1998745 h 6918430"/>
              <a:gd name="connsiteX1" fmla="*/ 320575 w 7067004"/>
              <a:gd name="connsiteY1" fmla="*/ 0 h 6918430"/>
              <a:gd name="connsiteX2" fmla="*/ 7028283 w 7067004"/>
              <a:gd name="connsiteY2" fmla="*/ 5642 h 6918430"/>
              <a:gd name="connsiteX3" fmla="*/ 7067004 w 7067004"/>
              <a:gd name="connsiteY3" fmla="*/ 6903253 h 6918430"/>
              <a:gd name="connsiteX4" fmla="*/ 2021488 w 7067004"/>
              <a:gd name="connsiteY4" fmla="*/ 6899564 h 6918430"/>
              <a:gd name="connsiteX5" fmla="*/ 38845 w 7067004"/>
              <a:gd name="connsiteY5" fmla="*/ 1998745 h 6918430"/>
              <a:gd name="connsiteX0" fmla="*/ 28598 w 7056757"/>
              <a:gd name="connsiteY0" fmla="*/ 1998745 h 6918430"/>
              <a:gd name="connsiteX1" fmla="*/ 310328 w 7056757"/>
              <a:gd name="connsiteY1" fmla="*/ 0 h 6918430"/>
              <a:gd name="connsiteX2" fmla="*/ 7018036 w 7056757"/>
              <a:gd name="connsiteY2" fmla="*/ 5642 h 6918430"/>
              <a:gd name="connsiteX3" fmla="*/ 7056757 w 7056757"/>
              <a:gd name="connsiteY3" fmla="*/ 6903253 h 6918430"/>
              <a:gd name="connsiteX4" fmla="*/ 2011241 w 7056757"/>
              <a:gd name="connsiteY4" fmla="*/ 6899564 h 6918430"/>
              <a:gd name="connsiteX5" fmla="*/ 28598 w 7056757"/>
              <a:gd name="connsiteY5" fmla="*/ 1998745 h 6918430"/>
              <a:gd name="connsiteX0" fmla="*/ 28976 w 7050740"/>
              <a:gd name="connsiteY0" fmla="*/ 2376015 h 6918430"/>
              <a:gd name="connsiteX1" fmla="*/ 304311 w 7050740"/>
              <a:gd name="connsiteY1" fmla="*/ 0 h 6918430"/>
              <a:gd name="connsiteX2" fmla="*/ 7012019 w 7050740"/>
              <a:gd name="connsiteY2" fmla="*/ 5642 h 6918430"/>
              <a:gd name="connsiteX3" fmla="*/ 7050740 w 7050740"/>
              <a:gd name="connsiteY3" fmla="*/ 6903253 h 6918430"/>
              <a:gd name="connsiteX4" fmla="*/ 2005224 w 7050740"/>
              <a:gd name="connsiteY4" fmla="*/ 6899564 h 6918430"/>
              <a:gd name="connsiteX5" fmla="*/ 28976 w 7050740"/>
              <a:gd name="connsiteY5" fmla="*/ 2376015 h 6918430"/>
              <a:gd name="connsiteX0" fmla="*/ 48756 w 7070520"/>
              <a:gd name="connsiteY0" fmla="*/ 2376015 h 6918430"/>
              <a:gd name="connsiteX1" fmla="*/ 324091 w 7070520"/>
              <a:gd name="connsiteY1" fmla="*/ 0 h 6918430"/>
              <a:gd name="connsiteX2" fmla="*/ 7031799 w 7070520"/>
              <a:gd name="connsiteY2" fmla="*/ 5642 h 6918430"/>
              <a:gd name="connsiteX3" fmla="*/ 7070520 w 7070520"/>
              <a:gd name="connsiteY3" fmla="*/ 6903253 h 6918430"/>
              <a:gd name="connsiteX4" fmla="*/ 2025004 w 7070520"/>
              <a:gd name="connsiteY4" fmla="*/ 6899564 h 6918430"/>
              <a:gd name="connsiteX5" fmla="*/ 48756 w 7070520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4585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61695"/>
              <a:gd name="connsiteY0" fmla="*/ 2383073 h 6925488"/>
              <a:gd name="connsiteX1" fmla="*/ 306396 w 7061695"/>
              <a:gd name="connsiteY1" fmla="*/ 7058 h 6925488"/>
              <a:gd name="connsiteX2" fmla="*/ 7058554 w 7061695"/>
              <a:gd name="connsiteY2" fmla="*/ 0 h 6925488"/>
              <a:gd name="connsiteX3" fmla="*/ 7052825 w 7061695"/>
              <a:gd name="connsiteY3" fmla="*/ 6910311 h 6925488"/>
              <a:gd name="connsiteX4" fmla="*/ 2007309 w 7061695"/>
              <a:gd name="connsiteY4" fmla="*/ 6906622 h 6925488"/>
              <a:gd name="connsiteX5" fmla="*/ 31061 w 7061695"/>
              <a:gd name="connsiteY5" fmla="*/ 2383073 h 6925488"/>
              <a:gd name="connsiteX0" fmla="*/ 31061 w 7058554"/>
              <a:gd name="connsiteY0" fmla="*/ 2383073 h 6925488"/>
              <a:gd name="connsiteX1" fmla="*/ 306396 w 7058554"/>
              <a:gd name="connsiteY1" fmla="*/ 7058 h 6925488"/>
              <a:gd name="connsiteX2" fmla="*/ 7058554 w 7058554"/>
              <a:gd name="connsiteY2" fmla="*/ 0 h 6925488"/>
              <a:gd name="connsiteX3" fmla="*/ 7052825 w 7058554"/>
              <a:gd name="connsiteY3" fmla="*/ 6910311 h 6925488"/>
              <a:gd name="connsiteX4" fmla="*/ 2007309 w 7058554"/>
              <a:gd name="connsiteY4" fmla="*/ 6906622 h 6925488"/>
              <a:gd name="connsiteX5" fmla="*/ 31061 w 7058554"/>
              <a:gd name="connsiteY5" fmla="*/ 2383073 h 6925488"/>
              <a:gd name="connsiteX0" fmla="*/ 31061 w 7059643"/>
              <a:gd name="connsiteY0" fmla="*/ 2383073 h 6925488"/>
              <a:gd name="connsiteX1" fmla="*/ 306396 w 7059643"/>
              <a:gd name="connsiteY1" fmla="*/ 7058 h 6925488"/>
              <a:gd name="connsiteX2" fmla="*/ 7058554 w 7059643"/>
              <a:gd name="connsiteY2" fmla="*/ 0 h 6925488"/>
              <a:gd name="connsiteX3" fmla="*/ 7052825 w 7059643"/>
              <a:gd name="connsiteY3" fmla="*/ 6910311 h 6925488"/>
              <a:gd name="connsiteX4" fmla="*/ 2007309 w 7059643"/>
              <a:gd name="connsiteY4" fmla="*/ 6906622 h 6925488"/>
              <a:gd name="connsiteX5" fmla="*/ 31061 w 7059643"/>
              <a:gd name="connsiteY5" fmla="*/ 2383073 h 6925488"/>
              <a:gd name="connsiteX0" fmla="*/ 31061 w 7058709"/>
              <a:gd name="connsiteY0" fmla="*/ 2383073 h 6925488"/>
              <a:gd name="connsiteX1" fmla="*/ 306396 w 7058709"/>
              <a:gd name="connsiteY1" fmla="*/ 7058 h 6925488"/>
              <a:gd name="connsiteX2" fmla="*/ 7058554 w 7058709"/>
              <a:gd name="connsiteY2" fmla="*/ 0 h 6925488"/>
              <a:gd name="connsiteX3" fmla="*/ 7052825 w 7058709"/>
              <a:gd name="connsiteY3" fmla="*/ 6910311 h 6925488"/>
              <a:gd name="connsiteX4" fmla="*/ 2007309 w 7058709"/>
              <a:gd name="connsiteY4" fmla="*/ 6906622 h 6925488"/>
              <a:gd name="connsiteX5" fmla="*/ 31061 w 7058709"/>
              <a:gd name="connsiteY5" fmla="*/ 2383073 h 6925488"/>
              <a:gd name="connsiteX0" fmla="*/ 31061 w 7058645"/>
              <a:gd name="connsiteY0" fmla="*/ 2383073 h 6906622"/>
              <a:gd name="connsiteX1" fmla="*/ 306396 w 7058645"/>
              <a:gd name="connsiteY1" fmla="*/ 7058 h 6906622"/>
              <a:gd name="connsiteX2" fmla="*/ 7058554 w 7058645"/>
              <a:gd name="connsiteY2" fmla="*/ 0 h 6906622"/>
              <a:gd name="connsiteX3" fmla="*/ 6909950 w 7058645"/>
              <a:gd name="connsiteY3" fmla="*/ 6859511 h 6906622"/>
              <a:gd name="connsiteX4" fmla="*/ 2007309 w 7058645"/>
              <a:gd name="connsiteY4" fmla="*/ 6906622 h 6906622"/>
              <a:gd name="connsiteX5" fmla="*/ 31061 w 705864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6810904 w 7065525"/>
              <a:gd name="connsiteY2" fmla="*/ 913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972"/>
              <a:gd name="connsiteY0" fmla="*/ 2376015 h 6899564"/>
              <a:gd name="connsiteX1" fmla="*/ 306396 w 7065972"/>
              <a:gd name="connsiteY1" fmla="*/ 0 h 6899564"/>
              <a:gd name="connsiteX2" fmla="*/ 7061729 w 7065972"/>
              <a:gd name="connsiteY2" fmla="*/ 2467 h 6899564"/>
              <a:gd name="connsiteX3" fmla="*/ 7065525 w 7065972"/>
              <a:gd name="connsiteY3" fmla="*/ 6865153 h 6899564"/>
              <a:gd name="connsiteX4" fmla="*/ 2007309 w 7065972"/>
              <a:gd name="connsiteY4" fmla="*/ 6899564 h 6899564"/>
              <a:gd name="connsiteX5" fmla="*/ 31061 w 7065972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87590 w 7122054"/>
              <a:gd name="connsiteY0" fmla="*/ 2376015 h 6882603"/>
              <a:gd name="connsiteX1" fmla="*/ 362925 w 7122054"/>
              <a:gd name="connsiteY1" fmla="*/ 0 h 6882603"/>
              <a:gd name="connsiteX2" fmla="*/ 7118258 w 7122054"/>
              <a:gd name="connsiteY2" fmla="*/ 2467 h 6882603"/>
              <a:gd name="connsiteX3" fmla="*/ 7122054 w 7122054"/>
              <a:gd name="connsiteY3" fmla="*/ 6865153 h 6882603"/>
              <a:gd name="connsiteX4" fmla="*/ 2140038 w 7122054"/>
              <a:gd name="connsiteY4" fmla="*/ 6870989 h 6882603"/>
              <a:gd name="connsiteX5" fmla="*/ 87590 w 7122054"/>
              <a:gd name="connsiteY5" fmla="*/ 2376015 h 6882603"/>
              <a:gd name="connsiteX0" fmla="*/ 87590 w 7122054"/>
              <a:gd name="connsiteY0" fmla="*/ 2376015 h 6917502"/>
              <a:gd name="connsiteX1" fmla="*/ 362925 w 7122054"/>
              <a:gd name="connsiteY1" fmla="*/ 0 h 6917502"/>
              <a:gd name="connsiteX2" fmla="*/ 7118258 w 7122054"/>
              <a:gd name="connsiteY2" fmla="*/ 2467 h 6917502"/>
              <a:gd name="connsiteX3" fmla="*/ 7122054 w 7122054"/>
              <a:gd name="connsiteY3" fmla="*/ 6865153 h 6917502"/>
              <a:gd name="connsiteX4" fmla="*/ 2140038 w 7122054"/>
              <a:gd name="connsiteY4" fmla="*/ 6870989 h 6917502"/>
              <a:gd name="connsiteX5" fmla="*/ 87590 w 7122054"/>
              <a:gd name="connsiteY5" fmla="*/ 2376015 h 6917502"/>
              <a:gd name="connsiteX0" fmla="*/ 87590 w 7122054"/>
              <a:gd name="connsiteY0" fmla="*/ 2376015 h 6885965"/>
              <a:gd name="connsiteX1" fmla="*/ 362925 w 7122054"/>
              <a:gd name="connsiteY1" fmla="*/ 0 h 6885965"/>
              <a:gd name="connsiteX2" fmla="*/ 7118258 w 7122054"/>
              <a:gd name="connsiteY2" fmla="*/ 2467 h 6885965"/>
              <a:gd name="connsiteX3" fmla="*/ 7122054 w 7122054"/>
              <a:gd name="connsiteY3" fmla="*/ 6865153 h 6885965"/>
              <a:gd name="connsiteX4" fmla="*/ 2140038 w 7122054"/>
              <a:gd name="connsiteY4" fmla="*/ 6870989 h 6885965"/>
              <a:gd name="connsiteX5" fmla="*/ 87590 w 7122054"/>
              <a:gd name="connsiteY5" fmla="*/ 2376015 h 6885965"/>
              <a:gd name="connsiteX0" fmla="*/ 87590 w 7122054"/>
              <a:gd name="connsiteY0" fmla="*/ 2376015 h 6871260"/>
              <a:gd name="connsiteX1" fmla="*/ 362925 w 7122054"/>
              <a:gd name="connsiteY1" fmla="*/ 0 h 6871260"/>
              <a:gd name="connsiteX2" fmla="*/ 7118258 w 7122054"/>
              <a:gd name="connsiteY2" fmla="*/ 2467 h 6871260"/>
              <a:gd name="connsiteX3" fmla="*/ 7122054 w 7122054"/>
              <a:gd name="connsiteY3" fmla="*/ 6865153 h 6871260"/>
              <a:gd name="connsiteX4" fmla="*/ 2140038 w 7122054"/>
              <a:gd name="connsiteY4" fmla="*/ 6870989 h 6871260"/>
              <a:gd name="connsiteX5" fmla="*/ 87590 w 7122054"/>
              <a:gd name="connsiteY5" fmla="*/ 2376015 h 6871260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18258 w 7122054"/>
              <a:gd name="connsiteY2" fmla="*/ 246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05558 w 7122054"/>
              <a:gd name="connsiteY2" fmla="*/ 5961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30959"/>
              <a:gd name="connsiteY0" fmla="*/ 2386248 h 6881222"/>
              <a:gd name="connsiteX1" fmla="*/ 362925 w 7130959"/>
              <a:gd name="connsiteY1" fmla="*/ 10233 h 6881222"/>
              <a:gd name="connsiteX2" fmla="*/ 7130958 w 7130959"/>
              <a:gd name="connsiteY2" fmla="*/ 0 h 6881222"/>
              <a:gd name="connsiteX3" fmla="*/ 7122054 w 7130959"/>
              <a:gd name="connsiteY3" fmla="*/ 6875386 h 6881222"/>
              <a:gd name="connsiteX4" fmla="*/ 2140038 w 7130959"/>
              <a:gd name="connsiteY4" fmla="*/ 6881222 h 6881222"/>
              <a:gd name="connsiteX5" fmla="*/ 87590 w 7130959"/>
              <a:gd name="connsiteY5" fmla="*/ 2386248 h 6881222"/>
              <a:gd name="connsiteX0" fmla="*/ 71963 w 7115332"/>
              <a:gd name="connsiteY0" fmla="*/ 2386248 h 6881222"/>
              <a:gd name="connsiteX1" fmla="*/ 442548 w 7115332"/>
              <a:gd name="connsiteY1" fmla="*/ 10233 h 6881222"/>
              <a:gd name="connsiteX2" fmla="*/ 7115331 w 7115332"/>
              <a:gd name="connsiteY2" fmla="*/ 0 h 6881222"/>
              <a:gd name="connsiteX3" fmla="*/ 7106427 w 7115332"/>
              <a:gd name="connsiteY3" fmla="*/ 6875386 h 6881222"/>
              <a:gd name="connsiteX4" fmla="*/ 2124411 w 7115332"/>
              <a:gd name="connsiteY4" fmla="*/ 6881222 h 6881222"/>
              <a:gd name="connsiteX5" fmla="*/ 71963 w 7115332"/>
              <a:gd name="connsiteY5" fmla="*/ 2386248 h 6881222"/>
              <a:gd name="connsiteX0" fmla="*/ 103273 w 6895817"/>
              <a:gd name="connsiteY0" fmla="*/ 2408473 h 6881222"/>
              <a:gd name="connsiteX1" fmla="*/ 223033 w 6895817"/>
              <a:gd name="connsiteY1" fmla="*/ 10233 h 6881222"/>
              <a:gd name="connsiteX2" fmla="*/ 6895816 w 6895817"/>
              <a:gd name="connsiteY2" fmla="*/ 0 h 6881222"/>
              <a:gd name="connsiteX3" fmla="*/ 6886912 w 6895817"/>
              <a:gd name="connsiteY3" fmla="*/ 6875386 h 6881222"/>
              <a:gd name="connsiteX4" fmla="*/ 1904896 w 6895817"/>
              <a:gd name="connsiteY4" fmla="*/ 6881222 h 6881222"/>
              <a:gd name="connsiteX5" fmla="*/ 103273 w 6895817"/>
              <a:gd name="connsiteY5" fmla="*/ 2408473 h 6881222"/>
              <a:gd name="connsiteX0" fmla="*/ 77964 w 7057833"/>
              <a:gd name="connsiteY0" fmla="*/ 2471973 h 6881222"/>
              <a:gd name="connsiteX1" fmla="*/ 385049 w 7057833"/>
              <a:gd name="connsiteY1" fmla="*/ 10233 h 6881222"/>
              <a:gd name="connsiteX2" fmla="*/ 7057832 w 7057833"/>
              <a:gd name="connsiteY2" fmla="*/ 0 h 6881222"/>
              <a:gd name="connsiteX3" fmla="*/ 7048928 w 7057833"/>
              <a:gd name="connsiteY3" fmla="*/ 6875386 h 6881222"/>
              <a:gd name="connsiteX4" fmla="*/ 2066912 w 7057833"/>
              <a:gd name="connsiteY4" fmla="*/ 6881222 h 6881222"/>
              <a:gd name="connsiteX5" fmla="*/ 77964 w 7057833"/>
              <a:gd name="connsiteY5" fmla="*/ 2471973 h 6881222"/>
              <a:gd name="connsiteX0" fmla="*/ 71532 w 7051401"/>
              <a:gd name="connsiteY0" fmla="*/ 2471973 h 6878047"/>
              <a:gd name="connsiteX1" fmla="*/ 378617 w 7051401"/>
              <a:gd name="connsiteY1" fmla="*/ 10233 h 6878047"/>
              <a:gd name="connsiteX2" fmla="*/ 7051400 w 7051401"/>
              <a:gd name="connsiteY2" fmla="*/ 0 h 6878047"/>
              <a:gd name="connsiteX3" fmla="*/ 7042496 w 7051401"/>
              <a:gd name="connsiteY3" fmla="*/ 6875386 h 6878047"/>
              <a:gd name="connsiteX4" fmla="*/ 1958880 w 7051401"/>
              <a:gd name="connsiteY4" fmla="*/ 6878047 h 6878047"/>
              <a:gd name="connsiteX5" fmla="*/ 71532 w 7051401"/>
              <a:gd name="connsiteY5" fmla="*/ 2471973 h 6878047"/>
              <a:gd name="connsiteX0" fmla="*/ 7935 w 6987804"/>
              <a:gd name="connsiteY0" fmla="*/ 2471973 h 6878047"/>
              <a:gd name="connsiteX1" fmla="*/ 315020 w 6987804"/>
              <a:gd name="connsiteY1" fmla="*/ 10233 h 6878047"/>
              <a:gd name="connsiteX2" fmla="*/ 6987803 w 6987804"/>
              <a:gd name="connsiteY2" fmla="*/ 0 h 6878047"/>
              <a:gd name="connsiteX3" fmla="*/ 6978899 w 6987804"/>
              <a:gd name="connsiteY3" fmla="*/ 6875386 h 6878047"/>
              <a:gd name="connsiteX4" fmla="*/ 1895283 w 6987804"/>
              <a:gd name="connsiteY4" fmla="*/ 6878047 h 6878047"/>
              <a:gd name="connsiteX5" fmla="*/ 7935 w 6987804"/>
              <a:gd name="connsiteY5" fmla="*/ 2471973 h 6878047"/>
              <a:gd name="connsiteX0" fmla="*/ 11292 w 6991161"/>
              <a:gd name="connsiteY0" fmla="*/ 2471973 h 6878047"/>
              <a:gd name="connsiteX1" fmla="*/ 318377 w 6991161"/>
              <a:gd name="connsiteY1" fmla="*/ 10233 h 6878047"/>
              <a:gd name="connsiteX2" fmla="*/ 6991160 w 6991161"/>
              <a:gd name="connsiteY2" fmla="*/ 0 h 6878047"/>
              <a:gd name="connsiteX3" fmla="*/ 6982256 w 6991161"/>
              <a:gd name="connsiteY3" fmla="*/ 6875386 h 6878047"/>
              <a:gd name="connsiteX4" fmla="*/ 1898640 w 6991161"/>
              <a:gd name="connsiteY4" fmla="*/ 6878047 h 6878047"/>
              <a:gd name="connsiteX5" fmla="*/ 11292 w 6991161"/>
              <a:gd name="connsiteY5" fmla="*/ 2471973 h 6878047"/>
              <a:gd name="connsiteX0" fmla="*/ 329349 w 6674218"/>
              <a:gd name="connsiteY0" fmla="*/ 3240323 h 6878047"/>
              <a:gd name="connsiteX1" fmla="*/ 1434 w 6674218"/>
              <a:gd name="connsiteY1" fmla="*/ 10233 h 6878047"/>
              <a:gd name="connsiteX2" fmla="*/ 6674217 w 6674218"/>
              <a:gd name="connsiteY2" fmla="*/ 0 h 6878047"/>
              <a:gd name="connsiteX3" fmla="*/ 6665313 w 6674218"/>
              <a:gd name="connsiteY3" fmla="*/ 6875386 h 6878047"/>
              <a:gd name="connsiteX4" fmla="*/ 1581697 w 6674218"/>
              <a:gd name="connsiteY4" fmla="*/ 6878047 h 6878047"/>
              <a:gd name="connsiteX5" fmla="*/ 329349 w 6674218"/>
              <a:gd name="connsiteY5" fmla="*/ 3240323 h 6878047"/>
              <a:gd name="connsiteX0" fmla="*/ 14336 w 6905305"/>
              <a:gd name="connsiteY0" fmla="*/ 3227623 h 6878047"/>
              <a:gd name="connsiteX1" fmla="*/ 232521 w 6905305"/>
              <a:gd name="connsiteY1" fmla="*/ 10233 h 6878047"/>
              <a:gd name="connsiteX2" fmla="*/ 6905304 w 6905305"/>
              <a:gd name="connsiteY2" fmla="*/ 0 h 6878047"/>
              <a:gd name="connsiteX3" fmla="*/ 6896400 w 6905305"/>
              <a:gd name="connsiteY3" fmla="*/ 6875386 h 6878047"/>
              <a:gd name="connsiteX4" fmla="*/ 1812784 w 6905305"/>
              <a:gd name="connsiteY4" fmla="*/ 6878047 h 6878047"/>
              <a:gd name="connsiteX5" fmla="*/ 14336 w 6905305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76290 w 6967259"/>
              <a:gd name="connsiteY0" fmla="*/ 3227623 h 6878047"/>
              <a:gd name="connsiteX1" fmla="*/ 294475 w 6967259"/>
              <a:gd name="connsiteY1" fmla="*/ 10233 h 6878047"/>
              <a:gd name="connsiteX2" fmla="*/ 6967258 w 6967259"/>
              <a:gd name="connsiteY2" fmla="*/ 0 h 6878047"/>
              <a:gd name="connsiteX3" fmla="*/ 6958354 w 6967259"/>
              <a:gd name="connsiteY3" fmla="*/ 6875386 h 6878047"/>
              <a:gd name="connsiteX4" fmla="*/ 1874738 w 6967259"/>
              <a:gd name="connsiteY4" fmla="*/ 6878047 h 6878047"/>
              <a:gd name="connsiteX5" fmla="*/ 76290 w 6967259"/>
              <a:gd name="connsiteY5" fmla="*/ 32276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1531 w 6981550"/>
              <a:gd name="connsiteY0" fmla="*/ 3113323 h 6878047"/>
              <a:gd name="connsiteX1" fmla="*/ 308766 w 6981550"/>
              <a:gd name="connsiteY1" fmla="*/ 10233 h 6878047"/>
              <a:gd name="connsiteX2" fmla="*/ 6981549 w 6981550"/>
              <a:gd name="connsiteY2" fmla="*/ 0 h 6878047"/>
              <a:gd name="connsiteX3" fmla="*/ 6972645 w 6981550"/>
              <a:gd name="connsiteY3" fmla="*/ 6875386 h 6878047"/>
              <a:gd name="connsiteX4" fmla="*/ 1889029 w 6981550"/>
              <a:gd name="connsiteY4" fmla="*/ 6878047 h 6878047"/>
              <a:gd name="connsiteX5" fmla="*/ 71531 w 6981550"/>
              <a:gd name="connsiteY5" fmla="*/ 3113323 h 6878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81550" h="6878047">
                <a:moveTo>
                  <a:pt x="71531" y="3113323"/>
                </a:moveTo>
                <a:cubicBezTo>
                  <a:pt x="-172796" y="1581337"/>
                  <a:pt x="285261" y="42944"/>
                  <a:pt x="308766" y="10233"/>
                </a:cubicBezTo>
                <a:lnTo>
                  <a:pt x="6981549" y="0"/>
                </a:lnTo>
                <a:cubicBezTo>
                  <a:pt x="6981692" y="1755502"/>
                  <a:pt x="6972377" y="4919296"/>
                  <a:pt x="6972645" y="6875386"/>
                </a:cubicBezTo>
                <a:lnTo>
                  <a:pt x="1889029" y="6878047"/>
                </a:lnTo>
                <a:cubicBezTo>
                  <a:pt x="786187" y="5735713"/>
                  <a:pt x="315858" y="4645309"/>
                  <a:pt x="71531" y="31133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690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A906-7F84-EE48-9115-FBE87318CC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266700"/>
            <a:ext cx="4213412" cy="1054660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Picture Placeholder 12">
            <a:extLst>
              <a:ext uri="{FF2B5EF4-FFF2-40B4-BE49-F238E27FC236}">
                <a16:creationId xmlns:a16="http://schemas.microsoft.com/office/drawing/2014/main" id="{3C10A993-F824-7B44-BDC0-EE804DDB8A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19356" y="-10236"/>
            <a:ext cx="6981550" cy="6878047"/>
          </a:xfrm>
          <a:custGeom>
            <a:avLst/>
            <a:gdLst>
              <a:gd name="connsiteX0" fmla="*/ 0 w 10334066"/>
              <a:gd name="connsiteY0" fmla="*/ 6181438 h 12362875"/>
              <a:gd name="connsiteX1" fmla="*/ 5167033 w 10334066"/>
              <a:gd name="connsiteY1" fmla="*/ 0 h 12362875"/>
              <a:gd name="connsiteX2" fmla="*/ 10334066 w 10334066"/>
              <a:gd name="connsiteY2" fmla="*/ 6181438 h 12362875"/>
              <a:gd name="connsiteX3" fmla="*/ 5167033 w 10334066"/>
              <a:gd name="connsiteY3" fmla="*/ 12362876 h 12362875"/>
              <a:gd name="connsiteX4" fmla="*/ 0 w 10334066"/>
              <a:gd name="connsiteY4" fmla="*/ 6181438 h 12362875"/>
              <a:gd name="connsiteX0" fmla="*/ 505080 w 10839146"/>
              <a:gd name="connsiteY0" fmla="*/ 6204471 h 12385909"/>
              <a:gd name="connsiteX1" fmla="*/ 780416 w 10839146"/>
              <a:gd name="connsiteY1" fmla="*/ 4180149 h 12385909"/>
              <a:gd name="connsiteX2" fmla="*/ 5672113 w 10839146"/>
              <a:gd name="connsiteY2" fmla="*/ 23033 h 12385909"/>
              <a:gd name="connsiteX3" fmla="*/ 10839146 w 10839146"/>
              <a:gd name="connsiteY3" fmla="*/ 6204471 h 12385909"/>
              <a:gd name="connsiteX4" fmla="*/ 5672113 w 10839146"/>
              <a:gd name="connsiteY4" fmla="*/ 12385909 h 12385909"/>
              <a:gd name="connsiteX5" fmla="*/ 505080 w 10839146"/>
              <a:gd name="connsiteY5" fmla="*/ 6204471 h 12385909"/>
              <a:gd name="connsiteX0" fmla="*/ 505080 w 10839146"/>
              <a:gd name="connsiteY0" fmla="*/ 6204471 h 12669611"/>
              <a:gd name="connsiteX1" fmla="*/ 780416 w 10839146"/>
              <a:gd name="connsiteY1" fmla="*/ 4180149 h 12669611"/>
              <a:gd name="connsiteX2" fmla="*/ 5672113 w 10839146"/>
              <a:gd name="connsiteY2" fmla="*/ 23033 h 12669611"/>
              <a:gd name="connsiteX3" fmla="*/ 10839146 w 10839146"/>
              <a:gd name="connsiteY3" fmla="*/ 6204471 h 12669611"/>
              <a:gd name="connsiteX4" fmla="*/ 5672113 w 10839146"/>
              <a:gd name="connsiteY4" fmla="*/ 12385909 h 12669611"/>
              <a:gd name="connsiteX5" fmla="*/ 2474934 w 10839146"/>
              <a:gd name="connsiteY5" fmla="*/ 11079712 h 12669611"/>
              <a:gd name="connsiteX6" fmla="*/ 505080 w 10839146"/>
              <a:gd name="connsiteY6" fmla="*/ 6204471 h 12669611"/>
              <a:gd name="connsiteX0" fmla="*/ 322913 w 10656979"/>
              <a:gd name="connsiteY0" fmla="*/ 6204471 h 12669611"/>
              <a:gd name="connsiteX1" fmla="*/ 598249 w 10656979"/>
              <a:gd name="connsiteY1" fmla="*/ 4180149 h 12669611"/>
              <a:gd name="connsiteX2" fmla="*/ 5489946 w 10656979"/>
              <a:gd name="connsiteY2" fmla="*/ 23033 h 12669611"/>
              <a:gd name="connsiteX3" fmla="*/ 10656979 w 10656979"/>
              <a:gd name="connsiteY3" fmla="*/ 6204471 h 12669611"/>
              <a:gd name="connsiteX4" fmla="*/ 5489946 w 10656979"/>
              <a:gd name="connsiteY4" fmla="*/ 12385909 h 12669611"/>
              <a:gd name="connsiteX5" fmla="*/ 2292767 w 10656979"/>
              <a:gd name="connsiteY5" fmla="*/ 11079712 h 12669611"/>
              <a:gd name="connsiteX6" fmla="*/ 322913 w 10656979"/>
              <a:gd name="connsiteY6" fmla="*/ 6204471 h 12669611"/>
              <a:gd name="connsiteX0" fmla="*/ 20272 w 10354338"/>
              <a:gd name="connsiteY0" fmla="*/ 6204471 h 12669611"/>
              <a:gd name="connsiteX1" fmla="*/ 295608 w 10354338"/>
              <a:gd name="connsiteY1" fmla="*/ 4180149 h 12669611"/>
              <a:gd name="connsiteX2" fmla="*/ 5187305 w 10354338"/>
              <a:gd name="connsiteY2" fmla="*/ 23033 h 12669611"/>
              <a:gd name="connsiteX3" fmla="*/ 10354338 w 10354338"/>
              <a:gd name="connsiteY3" fmla="*/ 6204471 h 12669611"/>
              <a:gd name="connsiteX4" fmla="*/ 5187305 w 10354338"/>
              <a:gd name="connsiteY4" fmla="*/ 12385909 h 12669611"/>
              <a:gd name="connsiteX5" fmla="*/ 1990126 w 10354338"/>
              <a:gd name="connsiteY5" fmla="*/ 11079712 h 12669611"/>
              <a:gd name="connsiteX6" fmla="*/ 20272 w 10354338"/>
              <a:gd name="connsiteY6" fmla="*/ 6204471 h 12669611"/>
              <a:gd name="connsiteX0" fmla="*/ 20272 w 10354338"/>
              <a:gd name="connsiteY0" fmla="*/ 6200102 h 12665242"/>
              <a:gd name="connsiteX1" fmla="*/ 295608 w 10354338"/>
              <a:gd name="connsiteY1" fmla="*/ 4175780 h 12665242"/>
              <a:gd name="connsiteX2" fmla="*/ 5187305 w 10354338"/>
              <a:gd name="connsiteY2" fmla="*/ 18664 h 12665242"/>
              <a:gd name="connsiteX3" fmla="*/ 10354338 w 10354338"/>
              <a:gd name="connsiteY3" fmla="*/ 6200102 h 12665242"/>
              <a:gd name="connsiteX4" fmla="*/ 5187305 w 10354338"/>
              <a:gd name="connsiteY4" fmla="*/ 12381540 h 12665242"/>
              <a:gd name="connsiteX5" fmla="*/ 1990126 w 10354338"/>
              <a:gd name="connsiteY5" fmla="*/ 11075343 h 12665242"/>
              <a:gd name="connsiteX6" fmla="*/ 20272 w 10354338"/>
              <a:gd name="connsiteY6" fmla="*/ 6200102 h 12665242"/>
              <a:gd name="connsiteX0" fmla="*/ 91857 w 10425923"/>
              <a:gd name="connsiteY0" fmla="*/ 6199561 h 12664701"/>
              <a:gd name="connsiteX1" fmla="*/ 373587 w 10425923"/>
              <a:gd name="connsiteY1" fmla="*/ 4200816 h 12664701"/>
              <a:gd name="connsiteX2" fmla="*/ 5258890 w 10425923"/>
              <a:gd name="connsiteY2" fmla="*/ 18123 h 12664701"/>
              <a:gd name="connsiteX3" fmla="*/ 10425923 w 10425923"/>
              <a:gd name="connsiteY3" fmla="*/ 6199561 h 12664701"/>
              <a:gd name="connsiteX4" fmla="*/ 5258890 w 10425923"/>
              <a:gd name="connsiteY4" fmla="*/ 12380999 h 12664701"/>
              <a:gd name="connsiteX5" fmla="*/ 2061711 w 10425923"/>
              <a:gd name="connsiteY5" fmla="*/ 11074802 h 12664701"/>
              <a:gd name="connsiteX6" fmla="*/ 91857 w 10425923"/>
              <a:gd name="connsiteY6" fmla="*/ 6199561 h 12664701"/>
              <a:gd name="connsiteX0" fmla="*/ 91857 w 10425923"/>
              <a:gd name="connsiteY0" fmla="*/ 6196936 h 12662076"/>
              <a:gd name="connsiteX1" fmla="*/ 373587 w 10425923"/>
              <a:gd name="connsiteY1" fmla="*/ 4198191 h 12662076"/>
              <a:gd name="connsiteX2" fmla="*/ 5258890 w 10425923"/>
              <a:gd name="connsiteY2" fmla="*/ 15498 h 12662076"/>
              <a:gd name="connsiteX3" fmla="*/ 10425923 w 10425923"/>
              <a:gd name="connsiteY3" fmla="*/ 6196936 h 12662076"/>
              <a:gd name="connsiteX4" fmla="*/ 5258890 w 10425923"/>
              <a:gd name="connsiteY4" fmla="*/ 12378374 h 12662076"/>
              <a:gd name="connsiteX5" fmla="*/ 2061711 w 10425923"/>
              <a:gd name="connsiteY5" fmla="*/ 11072177 h 12662076"/>
              <a:gd name="connsiteX6" fmla="*/ 91857 w 10425923"/>
              <a:gd name="connsiteY6" fmla="*/ 6196936 h 12662076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439382 w 10425923"/>
              <a:gd name="connsiteY2" fmla="*/ 785760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2153645 h 8618785"/>
              <a:gd name="connsiteX1" fmla="*/ 373587 w 10425923"/>
              <a:gd name="connsiteY1" fmla="*/ 154900 h 8618785"/>
              <a:gd name="connsiteX2" fmla="*/ 7081295 w 10425923"/>
              <a:gd name="connsiteY2" fmla="*/ 160542 h 8618785"/>
              <a:gd name="connsiteX3" fmla="*/ 10425923 w 10425923"/>
              <a:gd name="connsiteY3" fmla="*/ 2153645 h 8618785"/>
              <a:gd name="connsiteX4" fmla="*/ 5258890 w 10425923"/>
              <a:gd name="connsiteY4" fmla="*/ 8335083 h 8618785"/>
              <a:gd name="connsiteX5" fmla="*/ 2061711 w 10425923"/>
              <a:gd name="connsiteY5" fmla="*/ 7028886 h 8618785"/>
              <a:gd name="connsiteX6" fmla="*/ 91857 w 10425923"/>
              <a:gd name="connsiteY6" fmla="*/ 2153645 h 8618785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7208800"/>
              <a:gd name="connsiteY0" fmla="*/ 1998745 h 8427181"/>
              <a:gd name="connsiteX1" fmla="*/ 373587 w 7208800"/>
              <a:gd name="connsiteY1" fmla="*/ 0 h 8427181"/>
              <a:gd name="connsiteX2" fmla="*/ 7081295 w 7208800"/>
              <a:gd name="connsiteY2" fmla="*/ 5642 h 8427181"/>
              <a:gd name="connsiteX3" fmla="*/ 7120016 w 7208800"/>
              <a:gd name="connsiteY3" fmla="*/ 6187080 h 8427181"/>
              <a:gd name="connsiteX4" fmla="*/ 5258890 w 7208800"/>
              <a:gd name="connsiteY4" fmla="*/ 8180183 h 8427181"/>
              <a:gd name="connsiteX5" fmla="*/ 2061711 w 7208800"/>
              <a:gd name="connsiteY5" fmla="*/ 6873986 h 8427181"/>
              <a:gd name="connsiteX6" fmla="*/ 91857 w 7208800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199458"/>
              <a:gd name="connsiteX1" fmla="*/ 373587 w 7120016"/>
              <a:gd name="connsiteY1" fmla="*/ 0 h 8199458"/>
              <a:gd name="connsiteX2" fmla="*/ 7081295 w 7120016"/>
              <a:gd name="connsiteY2" fmla="*/ 5642 h 8199458"/>
              <a:gd name="connsiteX3" fmla="*/ 7120016 w 7120016"/>
              <a:gd name="connsiteY3" fmla="*/ 6187080 h 8199458"/>
              <a:gd name="connsiteX4" fmla="*/ 5258890 w 7120016"/>
              <a:gd name="connsiteY4" fmla="*/ 8180183 h 8199458"/>
              <a:gd name="connsiteX5" fmla="*/ 2061711 w 7120016"/>
              <a:gd name="connsiteY5" fmla="*/ 6873986 h 8199458"/>
              <a:gd name="connsiteX6" fmla="*/ 91857 w 7120016"/>
              <a:gd name="connsiteY6" fmla="*/ 1998745 h 8199458"/>
              <a:gd name="connsiteX0" fmla="*/ 91857 w 7120016"/>
              <a:gd name="connsiteY0" fmla="*/ 1998745 h 7265239"/>
              <a:gd name="connsiteX1" fmla="*/ 373587 w 7120016"/>
              <a:gd name="connsiteY1" fmla="*/ 0 h 7265239"/>
              <a:gd name="connsiteX2" fmla="*/ 7081295 w 7120016"/>
              <a:gd name="connsiteY2" fmla="*/ 5642 h 7265239"/>
              <a:gd name="connsiteX3" fmla="*/ 7120016 w 7120016"/>
              <a:gd name="connsiteY3" fmla="*/ 6187080 h 7265239"/>
              <a:gd name="connsiteX4" fmla="*/ 2061711 w 7120016"/>
              <a:gd name="connsiteY4" fmla="*/ 6873986 h 7265239"/>
              <a:gd name="connsiteX5" fmla="*/ 91857 w 7120016"/>
              <a:gd name="connsiteY5" fmla="*/ 1998745 h 7265239"/>
              <a:gd name="connsiteX0" fmla="*/ 91857 w 7120016"/>
              <a:gd name="connsiteY0" fmla="*/ 1998745 h 6905724"/>
              <a:gd name="connsiteX1" fmla="*/ 373587 w 7120016"/>
              <a:gd name="connsiteY1" fmla="*/ 0 h 6905724"/>
              <a:gd name="connsiteX2" fmla="*/ 7081295 w 7120016"/>
              <a:gd name="connsiteY2" fmla="*/ 5642 h 6905724"/>
              <a:gd name="connsiteX3" fmla="*/ 7120016 w 7120016"/>
              <a:gd name="connsiteY3" fmla="*/ 6187080 h 6905724"/>
              <a:gd name="connsiteX4" fmla="*/ 2061711 w 7120016"/>
              <a:gd name="connsiteY4" fmla="*/ 6873986 h 6905724"/>
              <a:gd name="connsiteX5" fmla="*/ 91857 w 7120016"/>
              <a:gd name="connsiteY5" fmla="*/ 1998745 h 6905724"/>
              <a:gd name="connsiteX0" fmla="*/ 91857 w 7120016"/>
              <a:gd name="connsiteY0" fmla="*/ 1998745 h 6962211"/>
              <a:gd name="connsiteX1" fmla="*/ 373587 w 7120016"/>
              <a:gd name="connsiteY1" fmla="*/ 0 h 6962211"/>
              <a:gd name="connsiteX2" fmla="*/ 7081295 w 7120016"/>
              <a:gd name="connsiteY2" fmla="*/ 5642 h 6962211"/>
              <a:gd name="connsiteX3" fmla="*/ 7120016 w 7120016"/>
              <a:gd name="connsiteY3" fmla="*/ 6187080 h 6962211"/>
              <a:gd name="connsiteX4" fmla="*/ 2061711 w 7120016"/>
              <a:gd name="connsiteY4" fmla="*/ 6873986 h 6962211"/>
              <a:gd name="connsiteX5" fmla="*/ 91857 w 7120016"/>
              <a:gd name="connsiteY5" fmla="*/ 1998745 h 6962211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6873986"/>
              <a:gd name="connsiteX1" fmla="*/ 373587 w 7088044"/>
              <a:gd name="connsiteY1" fmla="*/ 0 h 6873986"/>
              <a:gd name="connsiteX2" fmla="*/ 7081295 w 7088044"/>
              <a:gd name="connsiteY2" fmla="*/ 5642 h 6873986"/>
              <a:gd name="connsiteX3" fmla="*/ 7088044 w 7088044"/>
              <a:gd name="connsiteY3" fmla="*/ 6871281 h 6873986"/>
              <a:gd name="connsiteX4" fmla="*/ 2061711 w 7088044"/>
              <a:gd name="connsiteY4" fmla="*/ 6873986 h 6873986"/>
              <a:gd name="connsiteX5" fmla="*/ 91857 w 7088044"/>
              <a:gd name="connsiteY5" fmla="*/ 1998745 h 6873986"/>
              <a:gd name="connsiteX0" fmla="*/ 91857 w 7088044"/>
              <a:gd name="connsiteY0" fmla="*/ 1998745 h 6887912"/>
              <a:gd name="connsiteX1" fmla="*/ 373587 w 7088044"/>
              <a:gd name="connsiteY1" fmla="*/ 0 h 6887912"/>
              <a:gd name="connsiteX2" fmla="*/ 7081295 w 7088044"/>
              <a:gd name="connsiteY2" fmla="*/ 5642 h 6887912"/>
              <a:gd name="connsiteX3" fmla="*/ 7088044 w 7088044"/>
              <a:gd name="connsiteY3" fmla="*/ 6871281 h 6887912"/>
              <a:gd name="connsiteX4" fmla="*/ 2061711 w 7088044"/>
              <a:gd name="connsiteY4" fmla="*/ 6873986 h 6887912"/>
              <a:gd name="connsiteX5" fmla="*/ 91857 w 7088044"/>
              <a:gd name="connsiteY5" fmla="*/ 1998745 h 6887912"/>
              <a:gd name="connsiteX0" fmla="*/ 92735 w 7088922"/>
              <a:gd name="connsiteY0" fmla="*/ 1998745 h 6899564"/>
              <a:gd name="connsiteX1" fmla="*/ 374465 w 7088922"/>
              <a:gd name="connsiteY1" fmla="*/ 0 h 6899564"/>
              <a:gd name="connsiteX2" fmla="*/ 7082173 w 7088922"/>
              <a:gd name="connsiteY2" fmla="*/ 5642 h 6899564"/>
              <a:gd name="connsiteX3" fmla="*/ 7088922 w 7088922"/>
              <a:gd name="connsiteY3" fmla="*/ 6871281 h 6899564"/>
              <a:gd name="connsiteX4" fmla="*/ 2075378 w 7088922"/>
              <a:gd name="connsiteY4" fmla="*/ 6899564 h 6899564"/>
              <a:gd name="connsiteX5" fmla="*/ 92735 w 7088922"/>
              <a:gd name="connsiteY5" fmla="*/ 1998745 h 6899564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32648 w 7060807"/>
              <a:gd name="connsiteY0" fmla="*/ 1998745 h 6918430"/>
              <a:gd name="connsiteX1" fmla="*/ 314378 w 7060807"/>
              <a:gd name="connsiteY1" fmla="*/ 0 h 6918430"/>
              <a:gd name="connsiteX2" fmla="*/ 7022086 w 7060807"/>
              <a:gd name="connsiteY2" fmla="*/ 5642 h 6918430"/>
              <a:gd name="connsiteX3" fmla="*/ 7060807 w 7060807"/>
              <a:gd name="connsiteY3" fmla="*/ 6903253 h 6918430"/>
              <a:gd name="connsiteX4" fmla="*/ 2015291 w 7060807"/>
              <a:gd name="connsiteY4" fmla="*/ 6899564 h 6918430"/>
              <a:gd name="connsiteX5" fmla="*/ 32648 w 7060807"/>
              <a:gd name="connsiteY5" fmla="*/ 1998745 h 6918430"/>
              <a:gd name="connsiteX0" fmla="*/ 30373 w 7058532"/>
              <a:gd name="connsiteY0" fmla="*/ 1998745 h 6918430"/>
              <a:gd name="connsiteX1" fmla="*/ 312103 w 7058532"/>
              <a:gd name="connsiteY1" fmla="*/ 0 h 6918430"/>
              <a:gd name="connsiteX2" fmla="*/ 7019811 w 7058532"/>
              <a:gd name="connsiteY2" fmla="*/ 5642 h 6918430"/>
              <a:gd name="connsiteX3" fmla="*/ 7058532 w 7058532"/>
              <a:gd name="connsiteY3" fmla="*/ 6903253 h 6918430"/>
              <a:gd name="connsiteX4" fmla="*/ 2013016 w 7058532"/>
              <a:gd name="connsiteY4" fmla="*/ 6899564 h 6918430"/>
              <a:gd name="connsiteX5" fmla="*/ 30373 w 7058532"/>
              <a:gd name="connsiteY5" fmla="*/ 1998745 h 6918430"/>
              <a:gd name="connsiteX0" fmla="*/ 33991 w 7062150"/>
              <a:gd name="connsiteY0" fmla="*/ 1998745 h 6918430"/>
              <a:gd name="connsiteX1" fmla="*/ 315721 w 7062150"/>
              <a:gd name="connsiteY1" fmla="*/ 0 h 6918430"/>
              <a:gd name="connsiteX2" fmla="*/ 7023429 w 7062150"/>
              <a:gd name="connsiteY2" fmla="*/ 5642 h 6918430"/>
              <a:gd name="connsiteX3" fmla="*/ 7062150 w 7062150"/>
              <a:gd name="connsiteY3" fmla="*/ 6903253 h 6918430"/>
              <a:gd name="connsiteX4" fmla="*/ 2016634 w 7062150"/>
              <a:gd name="connsiteY4" fmla="*/ 6899564 h 6918430"/>
              <a:gd name="connsiteX5" fmla="*/ 33991 w 7062150"/>
              <a:gd name="connsiteY5" fmla="*/ 1998745 h 6918430"/>
              <a:gd name="connsiteX0" fmla="*/ 38845 w 7067004"/>
              <a:gd name="connsiteY0" fmla="*/ 1998745 h 6918430"/>
              <a:gd name="connsiteX1" fmla="*/ 320575 w 7067004"/>
              <a:gd name="connsiteY1" fmla="*/ 0 h 6918430"/>
              <a:gd name="connsiteX2" fmla="*/ 7028283 w 7067004"/>
              <a:gd name="connsiteY2" fmla="*/ 5642 h 6918430"/>
              <a:gd name="connsiteX3" fmla="*/ 7067004 w 7067004"/>
              <a:gd name="connsiteY3" fmla="*/ 6903253 h 6918430"/>
              <a:gd name="connsiteX4" fmla="*/ 2021488 w 7067004"/>
              <a:gd name="connsiteY4" fmla="*/ 6899564 h 6918430"/>
              <a:gd name="connsiteX5" fmla="*/ 38845 w 7067004"/>
              <a:gd name="connsiteY5" fmla="*/ 1998745 h 6918430"/>
              <a:gd name="connsiteX0" fmla="*/ 28598 w 7056757"/>
              <a:gd name="connsiteY0" fmla="*/ 1998745 h 6918430"/>
              <a:gd name="connsiteX1" fmla="*/ 310328 w 7056757"/>
              <a:gd name="connsiteY1" fmla="*/ 0 h 6918430"/>
              <a:gd name="connsiteX2" fmla="*/ 7018036 w 7056757"/>
              <a:gd name="connsiteY2" fmla="*/ 5642 h 6918430"/>
              <a:gd name="connsiteX3" fmla="*/ 7056757 w 7056757"/>
              <a:gd name="connsiteY3" fmla="*/ 6903253 h 6918430"/>
              <a:gd name="connsiteX4" fmla="*/ 2011241 w 7056757"/>
              <a:gd name="connsiteY4" fmla="*/ 6899564 h 6918430"/>
              <a:gd name="connsiteX5" fmla="*/ 28598 w 7056757"/>
              <a:gd name="connsiteY5" fmla="*/ 1998745 h 6918430"/>
              <a:gd name="connsiteX0" fmla="*/ 28976 w 7050740"/>
              <a:gd name="connsiteY0" fmla="*/ 2376015 h 6918430"/>
              <a:gd name="connsiteX1" fmla="*/ 304311 w 7050740"/>
              <a:gd name="connsiteY1" fmla="*/ 0 h 6918430"/>
              <a:gd name="connsiteX2" fmla="*/ 7012019 w 7050740"/>
              <a:gd name="connsiteY2" fmla="*/ 5642 h 6918430"/>
              <a:gd name="connsiteX3" fmla="*/ 7050740 w 7050740"/>
              <a:gd name="connsiteY3" fmla="*/ 6903253 h 6918430"/>
              <a:gd name="connsiteX4" fmla="*/ 2005224 w 7050740"/>
              <a:gd name="connsiteY4" fmla="*/ 6899564 h 6918430"/>
              <a:gd name="connsiteX5" fmla="*/ 28976 w 7050740"/>
              <a:gd name="connsiteY5" fmla="*/ 2376015 h 6918430"/>
              <a:gd name="connsiteX0" fmla="*/ 48756 w 7070520"/>
              <a:gd name="connsiteY0" fmla="*/ 2376015 h 6918430"/>
              <a:gd name="connsiteX1" fmla="*/ 324091 w 7070520"/>
              <a:gd name="connsiteY1" fmla="*/ 0 h 6918430"/>
              <a:gd name="connsiteX2" fmla="*/ 7031799 w 7070520"/>
              <a:gd name="connsiteY2" fmla="*/ 5642 h 6918430"/>
              <a:gd name="connsiteX3" fmla="*/ 7070520 w 7070520"/>
              <a:gd name="connsiteY3" fmla="*/ 6903253 h 6918430"/>
              <a:gd name="connsiteX4" fmla="*/ 2025004 w 7070520"/>
              <a:gd name="connsiteY4" fmla="*/ 6899564 h 6918430"/>
              <a:gd name="connsiteX5" fmla="*/ 48756 w 7070520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4585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61695"/>
              <a:gd name="connsiteY0" fmla="*/ 2383073 h 6925488"/>
              <a:gd name="connsiteX1" fmla="*/ 306396 w 7061695"/>
              <a:gd name="connsiteY1" fmla="*/ 7058 h 6925488"/>
              <a:gd name="connsiteX2" fmla="*/ 7058554 w 7061695"/>
              <a:gd name="connsiteY2" fmla="*/ 0 h 6925488"/>
              <a:gd name="connsiteX3" fmla="*/ 7052825 w 7061695"/>
              <a:gd name="connsiteY3" fmla="*/ 6910311 h 6925488"/>
              <a:gd name="connsiteX4" fmla="*/ 2007309 w 7061695"/>
              <a:gd name="connsiteY4" fmla="*/ 6906622 h 6925488"/>
              <a:gd name="connsiteX5" fmla="*/ 31061 w 7061695"/>
              <a:gd name="connsiteY5" fmla="*/ 2383073 h 6925488"/>
              <a:gd name="connsiteX0" fmla="*/ 31061 w 7058554"/>
              <a:gd name="connsiteY0" fmla="*/ 2383073 h 6925488"/>
              <a:gd name="connsiteX1" fmla="*/ 306396 w 7058554"/>
              <a:gd name="connsiteY1" fmla="*/ 7058 h 6925488"/>
              <a:gd name="connsiteX2" fmla="*/ 7058554 w 7058554"/>
              <a:gd name="connsiteY2" fmla="*/ 0 h 6925488"/>
              <a:gd name="connsiteX3" fmla="*/ 7052825 w 7058554"/>
              <a:gd name="connsiteY3" fmla="*/ 6910311 h 6925488"/>
              <a:gd name="connsiteX4" fmla="*/ 2007309 w 7058554"/>
              <a:gd name="connsiteY4" fmla="*/ 6906622 h 6925488"/>
              <a:gd name="connsiteX5" fmla="*/ 31061 w 7058554"/>
              <a:gd name="connsiteY5" fmla="*/ 2383073 h 6925488"/>
              <a:gd name="connsiteX0" fmla="*/ 31061 w 7059643"/>
              <a:gd name="connsiteY0" fmla="*/ 2383073 h 6925488"/>
              <a:gd name="connsiteX1" fmla="*/ 306396 w 7059643"/>
              <a:gd name="connsiteY1" fmla="*/ 7058 h 6925488"/>
              <a:gd name="connsiteX2" fmla="*/ 7058554 w 7059643"/>
              <a:gd name="connsiteY2" fmla="*/ 0 h 6925488"/>
              <a:gd name="connsiteX3" fmla="*/ 7052825 w 7059643"/>
              <a:gd name="connsiteY3" fmla="*/ 6910311 h 6925488"/>
              <a:gd name="connsiteX4" fmla="*/ 2007309 w 7059643"/>
              <a:gd name="connsiteY4" fmla="*/ 6906622 h 6925488"/>
              <a:gd name="connsiteX5" fmla="*/ 31061 w 7059643"/>
              <a:gd name="connsiteY5" fmla="*/ 2383073 h 6925488"/>
              <a:gd name="connsiteX0" fmla="*/ 31061 w 7058709"/>
              <a:gd name="connsiteY0" fmla="*/ 2383073 h 6925488"/>
              <a:gd name="connsiteX1" fmla="*/ 306396 w 7058709"/>
              <a:gd name="connsiteY1" fmla="*/ 7058 h 6925488"/>
              <a:gd name="connsiteX2" fmla="*/ 7058554 w 7058709"/>
              <a:gd name="connsiteY2" fmla="*/ 0 h 6925488"/>
              <a:gd name="connsiteX3" fmla="*/ 7052825 w 7058709"/>
              <a:gd name="connsiteY3" fmla="*/ 6910311 h 6925488"/>
              <a:gd name="connsiteX4" fmla="*/ 2007309 w 7058709"/>
              <a:gd name="connsiteY4" fmla="*/ 6906622 h 6925488"/>
              <a:gd name="connsiteX5" fmla="*/ 31061 w 7058709"/>
              <a:gd name="connsiteY5" fmla="*/ 2383073 h 6925488"/>
              <a:gd name="connsiteX0" fmla="*/ 31061 w 7058645"/>
              <a:gd name="connsiteY0" fmla="*/ 2383073 h 6906622"/>
              <a:gd name="connsiteX1" fmla="*/ 306396 w 7058645"/>
              <a:gd name="connsiteY1" fmla="*/ 7058 h 6906622"/>
              <a:gd name="connsiteX2" fmla="*/ 7058554 w 7058645"/>
              <a:gd name="connsiteY2" fmla="*/ 0 h 6906622"/>
              <a:gd name="connsiteX3" fmla="*/ 6909950 w 7058645"/>
              <a:gd name="connsiteY3" fmla="*/ 6859511 h 6906622"/>
              <a:gd name="connsiteX4" fmla="*/ 2007309 w 7058645"/>
              <a:gd name="connsiteY4" fmla="*/ 6906622 h 6906622"/>
              <a:gd name="connsiteX5" fmla="*/ 31061 w 705864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6810904 w 7065525"/>
              <a:gd name="connsiteY2" fmla="*/ 913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972"/>
              <a:gd name="connsiteY0" fmla="*/ 2376015 h 6899564"/>
              <a:gd name="connsiteX1" fmla="*/ 306396 w 7065972"/>
              <a:gd name="connsiteY1" fmla="*/ 0 h 6899564"/>
              <a:gd name="connsiteX2" fmla="*/ 7061729 w 7065972"/>
              <a:gd name="connsiteY2" fmla="*/ 2467 h 6899564"/>
              <a:gd name="connsiteX3" fmla="*/ 7065525 w 7065972"/>
              <a:gd name="connsiteY3" fmla="*/ 6865153 h 6899564"/>
              <a:gd name="connsiteX4" fmla="*/ 2007309 w 7065972"/>
              <a:gd name="connsiteY4" fmla="*/ 6899564 h 6899564"/>
              <a:gd name="connsiteX5" fmla="*/ 31061 w 7065972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87590 w 7122054"/>
              <a:gd name="connsiteY0" fmla="*/ 2376015 h 6882603"/>
              <a:gd name="connsiteX1" fmla="*/ 362925 w 7122054"/>
              <a:gd name="connsiteY1" fmla="*/ 0 h 6882603"/>
              <a:gd name="connsiteX2" fmla="*/ 7118258 w 7122054"/>
              <a:gd name="connsiteY2" fmla="*/ 2467 h 6882603"/>
              <a:gd name="connsiteX3" fmla="*/ 7122054 w 7122054"/>
              <a:gd name="connsiteY3" fmla="*/ 6865153 h 6882603"/>
              <a:gd name="connsiteX4" fmla="*/ 2140038 w 7122054"/>
              <a:gd name="connsiteY4" fmla="*/ 6870989 h 6882603"/>
              <a:gd name="connsiteX5" fmla="*/ 87590 w 7122054"/>
              <a:gd name="connsiteY5" fmla="*/ 2376015 h 6882603"/>
              <a:gd name="connsiteX0" fmla="*/ 87590 w 7122054"/>
              <a:gd name="connsiteY0" fmla="*/ 2376015 h 6917502"/>
              <a:gd name="connsiteX1" fmla="*/ 362925 w 7122054"/>
              <a:gd name="connsiteY1" fmla="*/ 0 h 6917502"/>
              <a:gd name="connsiteX2" fmla="*/ 7118258 w 7122054"/>
              <a:gd name="connsiteY2" fmla="*/ 2467 h 6917502"/>
              <a:gd name="connsiteX3" fmla="*/ 7122054 w 7122054"/>
              <a:gd name="connsiteY3" fmla="*/ 6865153 h 6917502"/>
              <a:gd name="connsiteX4" fmla="*/ 2140038 w 7122054"/>
              <a:gd name="connsiteY4" fmla="*/ 6870989 h 6917502"/>
              <a:gd name="connsiteX5" fmla="*/ 87590 w 7122054"/>
              <a:gd name="connsiteY5" fmla="*/ 2376015 h 6917502"/>
              <a:gd name="connsiteX0" fmla="*/ 87590 w 7122054"/>
              <a:gd name="connsiteY0" fmla="*/ 2376015 h 6885965"/>
              <a:gd name="connsiteX1" fmla="*/ 362925 w 7122054"/>
              <a:gd name="connsiteY1" fmla="*/ 0 h 6885965"/>
              <a:gd name="connsiteX2" fmla="*/ 7118258 w 7122054"/>
              <a:gd name="connsiteY2" fmla="*/ 2467 h 6885965"/>
              <a:gd name="connsiteX3" fmla="*/ 7122054 w 7122054"/>
              <a:gd name="connsiteY3" fmla="*/ 6865153 h 6885965"/>
              <a:gd name="connsiteX4" fmla="*/ 2140038 w 7122054"/>
              <a:gd name="connsiteY4" fmla="*/ 6870989 h 6885965"/>
              <a:gd name="connsiteX5" fmla="*/ 87590 w 7122054"/>
              <a:gd name="connsiteY5" fmla="*/ 2376015 h 6885965"/>
              <a:gd name="connsiteX0" fmla="*/ 87590 w 7122054"/>
              <a:gd name="connsiteY0" fmla="*/ 2376015 h 6871260"/>
              <a:gd name="connsiteX1" fmla="*/ 362925 w 7122054"/>
              <a:gd name="connsiteY1" fmla="*/ 0 h 6871260"/>
              <a:gd name="connsiteX2" fmla="*/ 7118258 w 7122054"/>
              <a:gd name="connsiteY2" fmla="*/ 2467 h 6871260"/>
              <a:gd name="connsiteX3" fmla="*/ 7122054 w 7122054"/>
              <a:gd name="connsiteY3" fmla="*/ 6865153 h 6871260"/>
              <a:gd name="connsiteX4" fmla="*/ 2140038 w 7122054"/>
              <a:gd name="connsiteY4" fmla="*/ 6870989 h 6871260"/>
              <a:gd name="connsiteX5" fmla="*/ 87590 w 7122054"/>
              <a:gd name="connsiteY5" fmla="*/ 2376015 h 6871260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18258 w 7122054"/>
              <a:gd name="connsiteY2" fmla="*/ 246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05558 w 7122054"/>
              <a:gd name="connsiteY2" fmla="*/ 5961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30959"/>
              <a:gd name="connsiteY0" fmla="*/ 2386248 h 6881222"/>
              <a:gd name="connsiteX1" fmla="*/ 362925 w 7130959"/>
              <a:gd name="connsiteY1" fmla="*/ 10233 h 6881222"/>
              <a:gd name="connsiteX2" fmla="*/ 7130958 w 7130959"/>
              <a:gd name="connsiteY2" fmla="*/ 0 h 6881222"/>
              <a:gd name="connsiteX3" fmla="*/ 7122054 w 7130959"/>
              <a:gd name="connsiteY3" fmla="*/ 6875386 h 6881222"/>
              <a:gd name="connsiteX4" fmla="*/ 2140038 w 7130959"/>
              <a:gd name="connsiteY4" fmla="*/ 6881222 h 6881222"/>
              <a:gd name="connsiteX5" fmla="*/ 87590 w 7130959"/>
              <a:gd name="connsiteY5" fmla="*/ 2386248 h 6881222"/>
              <a:gd name="connsiteX0" fmla="*/ 71963 w 7115332"/>
              <a:gd name="connsiteY0" fmla="*/ 2386248 h 6881222"/>
              <a:gd name="connsiteX1" fmla="*/ 442548 w 7115332"/>
              <a:gd name="connsiteY1" fmla="*/ 10233 h 6881222"/>
              <a:gd name="connsiteX2" fmla="*/ 7115331 w 7115332"/>
              <a:gd name="connsiteY2" fmla="*/ 0 h 6881222"/>
              <a:gd name="connsiteX3" fmla="*/ 7106427 w 7115332"/>
              <a:gd name="connsiteY3" fmla="*/ 6875386 h 6881222"/>
              <a:gd name="connsiteX4" fmla="*/ 2124411 w 7115332"/>
              <a:gd name="connsiteY4" fmla="*/ 6881222 h 6881222"/>
              <a:gd name="connsiteX5" fmla="*/ 71963 w 7115332"/>
              <a:gd name="connsiteY5" fmla="*/ 2386248 h 6881222"/>
              <a:gd name="connsiteX0" fmla="*/ 103273 w 6895817"/>
              <a:gd name="connsiteY0" fmla="*/ 2408473 h 6881222"/>
              <a:gd name="connsiteX1" fmla="*/ 223033 w 6895817"/>
              <a:gd name="connsiteY1" fmla="*/ 10233 h 6881222"/>
              <a:gd name="connsiteX2" fmla="*/ 6895816 w 6895817"/>
              <a:gd name="connsiteY2" fmla="*/ 0 h 6881222"/>
              <a:gd name="connsiteX3" fmla="*/ 6886912 w 6895817"/>
              <a:gd name="connsiteY3" fmla="*/ 6875386 h 6881222"/>
              <a:gd name="connsiteX4" fmla="*/ 1904896 w 6895817"/>
              <a:gd name="connsiteY4" fmla="*/ 6881222 h 6881222"/>
              <a:gd name="connsiteX5" fmla="*/ 103273 w 6895817"/>
              <a:gd name="connsiteY5" fmla="*/ 2408473 h 6881222"/>
              <a:gd name="connsiteX0" fmla="*/ 77964 w 7057833"/>
              <a:gd name="connsiteY0" fmla="*/ 2471973 h 6881222"/>
              <a:gd name="connsiteX1" fmla="*/ 385049 w 7057833"/>
              <a:gd name="connsiteY1" fmla="*/ 10233 h 6881222"/>
              <a:gd name="connsiteX2" fmla="*/ 7057832 w 7057833"/>
              <a:gd name="connsiteY2" fmla="*/ 0 h 6881222"/>
              <a:gd name="connsiteX3" fmla="*/ 7048928 w 7057833"/>
              <a:gd name="connsiteY3" fmla="*/ 6875386 h 6881222"/>
              <a:gd name="connsiteX4" fmla="*/ 2066912 w 7057833"/>
              <a:gd name="connsiteY4" fmla="*/ 6881222 h 6881222"/>
              <a:gd name="connsiteX5" fmla="*/ 77964 w 7057833"/>
              <a:gd name="connsiteY5" fmla="*/ 2471973 h 6881222"/>
              <a:gd name="connsiteX0" fmla="*/ 71532 w 7051401"/>
              <a:gd name="connsiteY0" fmla="*/ 2471973 h 6878047"/>
              <a:gd name="connsiteX1" fmla="*/ 378617 w 7051401"/>
              <a:gd name="connsiteY1" fmla="*/ 10233 h 6878047"/>
              <a:gd name="connsiteX2" fmla="*/ 7051400 w 7051401"/>
              <a:gd name="connsiteY2" fmla="*/ 0 h 6878047"/>
              <a:gd name="connsiteX3" fmla="*/ 7042496 w 7051401"/>
              <a:gd name="connsiteY3" fmla="*/ 6875386 h 6878047"/>
              <a:gd name="connsiteX4" fmla="*/ 1958880 w 7051401"/>
              <a:gd name="connsiteY4" fmla="*/ 6878047 h 6878047"/>
              <a:gd name="connsiteX5" fmla="*/ 71532 w 7051401"/>
              <a:gd name="connsiteY5" fmla="*/ 2471973 h 6878047"/>
              <a:gd name="connsiteX0" fmla="*/ 7935 w 6987804"/>
              <a:gd name="connsiteY0" fmla="*/ 2471973 h 6878047"/>
              <a:gd name="connsiteX1" fmla="*/ 315020 w 6987804"/>
              <a:gd name="connsiteY1" fmla="*/ 10233 h 6878047"/>
              <a:gd name="connsiteX2" fmla="*/ 6987803 w 6987804"/>
              <a:gd name="connsiteY2" fmla="*/ 0 h 6878047"/>
              <a:gd name="connsiteX3" fmla="*/ 6978899 w 6987804"/>
              <a:gd name="connsiteY3" fmla="*/ 6875386 h 6878047"/>
              <a:gd name="connsiteX4" fmla="*/ 1895283 w 6987804"/>
              <a:gd name="connsiteY4" fmla="*/ 6878047 h 6878047"/>
              <a:gd name="connsiteX5" fmla="*/ 7935 w 6987804"/>
              <a:gd name="connsiteY5" fmla="*/ 2471973 h 6878047"/>
              <a:gd name="connsiteX0" fmla="*/ 11292 w 6991161"/>
              <a:gd name="connsiteY0" fmla="*/ 2471973 h 6878047"/>
              <a:gd name="connsiteX1" fmla="*/ 318377 w 6991161"/>
              <a:gd name="connsiteY1" fmla="*/ 10233 h 6878047"/>
              <a:gd name="connsiteX2" fmla="*/ 6991160 w 6991161"/>
              <a:gd name="connsiteY2" fmla="*/ 0 h 6878047"/>
              <a:gd name="connsiteX3" fmla="*/ 6982256 w 6991161"/>
              <a:gd name="connsiteY3" fmla="*/ 6875386 h 6878047"/>
              <a:gd name="connsiteX4" fmla="*/ 1898640 w 6991161"/>
              <a:gd name="connsiteY4" fmla="*/ 6878047 h 6878047"/>
              <a:gd name="connsiteX5" fmla="*/ 11292 w 6991161"/>
              <a:gd name="connsiteY5" fmla="*/ 2471973 h 6878047"/>
              <a:gd name="connsiteX0" fmla="*/ 329349 w 6674218"/>
              <a:gd name="connsiteY0" fmla="*/ 3240323 h 6878047"/>
              <a:gd name="connsiteX1" fmla="*/ 1434 w 6674218"/>
              <a:gd name="connsiteY1" fmla="*/ 10233 h 6878047"/>
              <a:gd name="connsiteX2" fmla="*/ 6674217 w 6674218"/>
              <a:gd name="connsiteY2" fmla="*/ 0 h 6878047"/>
              <a:gd name="connsiteX3" fmla="*/ 6665313 w 6674218"/>
              <a:gd name="connsiteY3" fmla="*/ 6875386 h 6878047"/>
              <a:gd name="connsiteX4" fmla="*/ 1581697 w 6674218"/>
              <a:gd name="connsiteY4" fmla="*/ 6878047 h 6878047"/>
              <a:gd name="connsiteX5" fmla="*/ 329349 w 6674218"/>
              <a:gd name="connsiteY5" fmla="*/ 3240323 h 6878047"/>
              <a:gd name="connsiteX0" fmla="*/ 14336 w 6905305"/>
              <a:gd name="connsiteY0" fmla="*/ 3227623 h 6878047"/>
              <a:gd name="connsiteX1" fmla="*/ 232521 w 6905305"/>
              <a:gd name="connsiteY1" fmla="*/ 10233 h 6878047"/>
              <a:gd name="connsiteX2" fmla="*/ 6905304 w 6905305"/>
              <a:gd name="connsiteY2" fmla="*/ 0 h 6878047"/>
              <a:gd name="connsiteX3" fmla="*/ 6896400 w 6905305"/>
              <a:gd name="connsiteY3" fmla="*/ 6875386 h 6878047"/>
              <a:gd name="connsiteX4" fmla="*/ 1812784 w 6905305"/>
              <a:gd name="connsiteY4" fmla="*/ 6878047 h 6878047"/>
              <a:gd name="connsiteX5" fmla="*/ 14336 w 6905305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76290 w 6967259"/>
              <a:gd name="connsiteY0" fmla="*/ 3227623 h 6878047"/>
              <a:gd name="connsiteX1" fmla="*/ 294475 w 6967259"/>
              <a:gd name="connsiteY1" fmla="*/ 10233 h 6878047"/>
              <a:gd name="connsiteX2" fmla="*/ 6967258 w 6967259"/>
              <a:gd name="connsiteY2" fmla="*/ 0 h 6878047"/>
              <a:gd name="connsiteX3" fmla="*/ 6958354 w 6967259"/>
              <a:gd name="connsiteY3" fmla="*/ 6875386 h 6878047"/>
              <a:gd name="connsiteX4" fmla="*/ 1874738 w 6967259"/>
              <a:gd name="connsiteY4" fmla="*/ 6878047 h 6878047"/>
              <a:gd name="connsiteX5" fmla="*/ 76290 w 6967259"/>
              <a:gd name="connsiteY5" fmla="*/ 32276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1531 w 6981550"/>
              <a:gd name="connsiteY0" fmla="*/ 3113323 h 6878047"/>
              <a:gd name="connsiteX1" fmla="*/ 308766 w 6981550"/>
              <a:gd name="connsiteY1" fmla="*/ 10233 h 6878047"/>
              <a:gd name="connsiteX2" fmla="*/ 6981549 w 6981550"/>
              <a:gd name="connsiteY2" fmla="*/ 0 h 6878047"/>
              <a:gd name="connsiteX3" fmla="*/ 6972645 w 6981550"/>
              <a:gd name="connsiteY3" fmla="*/ 6875386 h 6878047"/>
              <a:gd name="connsiteX4" fmla="*/ 1889029 w 6981550"/>
              <a:gd name="connsiteY4" fmla="*/ 6878047 h 6878047"/>
              <a:gd name="connsiteX5" fmla="*/ 71531 w 6981550"/>
              <a:gd name="connsiteY5" fmla="*/ 3113323 h 6878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81550" h="6878047">
                <a:moveTo>
                  <a:pt x="71531" y="3113323"/>
                </a:moveTo>
                <a:cubicBezTo>
                  <a:pt x="-172796" y="1581337"/>
                  <a:pt x="285261" y="42944"/>
                  <a:pt x="308766" y="10233"/>
                </a:cubicBezTo>
                <a:lnTo>
                  <a:pt x="6981549" y="0"/>
                </a:lnTo>
                <a:cubicBezTo>
                  <a:pt x="6981692" y="1755502"/>
                  <a:pt x="6972377" y="4919296"/>
                  <a:pt x="6972645" y="6875386"/>
                </a:cubicBezTo>
                <a:lnTo>
                  <a:pt x="1889029" y="6878047"/>
                </a:lnTo>
                <a:cubicBezTo>
                  <a:pt x="786187" y="5735713"/>
                  <a:pt x="315858" y="4645309"/>
                  <a:pt x="71531" y="31133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C17999-8B6D-7948-A493-7912F2466AE5}"/>
              </a:ext>
            </a:extLst>
          </p:cNvPr>
          <p:cNvSpPr/>
          <p:nvPr userDrawn="1"/>
        </p:nvSpPr>
        <p:spPr>
          <a:xfrm>
            <a:off x="389959" y="1862418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138F8FF-0D54-9F4B-A64B-DB34B5F5FBCB}"/>
              </a:ext>
            </a:extLst>
          </p:cNvPr>
          <p:cNvSpPr/>
          <p:nvPr userDrawn="1"/>
        </p:nvSpPr>
        <p:spPr>
          <a:xfrm>
            <a:off x="389959" y="2617322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DF3407-29AF-E340-A1C5-8066568B648D}"/>
              </a:ext>
            </a:extLst>
          </p:cNvPr>
          <p:cNvSpPr/>
          <p:nvPr userDrawn="1"/>
        </p:nvSpPr>
        <p:spPr>
          <a:xfrm>
            <a:off x="389959" y="3372226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62E5096-93AA-2743-8EB0-BFF4CBF8F87C}"/>
              </a:ext>
            </a:extLst>
          </p:cNvPr>
          <p:cNvSpPr/>
          <p:nvPr userDrawn="1"/>
        </p:nvSpPr>
        <p:spPr>
          <a:xfrm>
            <a:off x="389959" y="4127130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33">
            <a:extLst>
              <a:ext uri="{FF2B5EF4-FFF2-40B4-BE49-F238E27FC236}">
                <a16:creationId xmlns:a16="http://schemas.microsoft.com/office/drawing/2014/main" id="{FD6B5CEE-AC40-2B4D-BC52-E423FC841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56447" y="1929884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1" name="Text Placeholder 33">
            <a:extLst>
              <a:ext uri="{FF2B5EF4-FFF2-40B4-BE49-F238E27FC236}">
                <a16:creationId xmlns:a16="http://schemas.microsoft.com/office/drawing/2014/main" id="{3EC296E9-1E95-A94C-8D36-AA7FE4C2E0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56650" y="2684788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2" name="Text Placeholder 33">
            <a:extLst>
              <a:ext uri="{FF2B5EF4-FFF2-40B4-BE49-F238E27FC236}">
                <a16:creationId xmlns:a16="http://schemas.microsoft.com/office/drawing/2014/main" id="{FC49F1F6-450C-794C-A9F2-59F2F4C0FB4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56447" y="3443264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3" name="Text Placeholder 33">
            <a:extLst>
              <a:ext uri="{FF2B5EF4-FFF2-40B4-BE49-F238E27FC236}">
                <a16:creationId xmlns:a16="http://schemas.microsoft.com/office/drawing/2014/main" id="{18A59F56-985D-D14B-BEE7-2969446137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56447" y="4203342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4" name="Text Placeholder 42">
            <a:extLst>
              <a:ext uri="{FF2B5EF4-FFF2-40B4-BE49-F238E27FC236}">
                <a16:creationId xmlns:a16="http://schemas.microsoft.com/office/drawing/2014/main" id="{E4A3203F-4828-C341-A951-5E75794DE7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4013" y="1950104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5" name="Text Placeholder 42">
            <a:extLst>
              <a:ext uri="{FF2B5EF4-FFF2-40B4-BE49-F238E27FC236}">
                <a16:creationId xmlns:a16="http://schemas.microsoft.com/office/drawing/2014/main" id="{D62AE2DC-BBA4-C24B-ACFA-67492335C7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4013" y="2705008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6" name="Text Placeholder 42">
            <a:extLst>
              <a:ext uri="{FF2B5EF4-FFF2-40B4-BE49-F238E27FC236}">
                <a16:creationId xmlns:a16="http://schemas.microsoft.com/office/drawing/2014/main" id="{C8E1A558-9A0F-DD4C-809F-F93D99DD474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4013" y="3459912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7" name="Text Placeholder 42">
            <a:extLst>
              <a:ext uri="{FF2B5EF4-FFF2-40B4-BE49-F238E27FC236}">
                <a16:creationId xmlns:a16="http://schemas.microsoft.com/office/drawing/2014/main" id="{BA4FC562-5FE9-254B-BC32-D7F5F51E8E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4013" y="4214816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048511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E99F-9A2A-B049-835D-F65D5A08D5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1492624"/>
            <a:ext cx="8254252" cy="2317656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Divider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14B4F-BDF2-A542-AADE-F4F5E57D2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4139733"/>
            <a:ext cx="8254252" cy="144752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4293649-45A4-064B-9DA2-25D7F200E7C8}"/>
              </a:ext>
            </a:extLst>
          </p:cNvPr>
          <p:cNvCxnSpPr>
            <a:cxnSpLocks/>
          </p:cNvCxnSpPr>
          <p:nvPr userDrawn="1"/>
        </p:nvCxnSpPr>
        <p:spPr>
          <a:xfrm>
            <a:off x="304800" y="3971643"/>
            <a:ext cx="7871357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794A79C-1E49-7F48-B6F0-FD0C3B892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FA3AA73-DF02-6247-B919-3CF50E950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C0E1A18-76DF-FD4D-AC07-2656EA004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4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E99F-9A2A-B049-835D-F65D5A08D5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1492624"/>
            <a:ext cx="7010400" cy="2317656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Divider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14B4F-BDF2-A542-AADE-F4F5E57D2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4139733"/>
            <a:ext cx="7010400" cy="144752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4293649-45A4-064B-9DA2-25D7F200E7C8}"/>
              </a:ext>
            </a:extLst>
          </p:cNvPr>
          <p:cNvCxnSpPr>
            <a:cxnSpLocks/>
          </p:cNvCxnSpPr>
          <p:nvPr userDrawn="1"/>
        </p:nvCxnSpPr>
        <p:spPr>
          <a:xfrm>
            <a:off x="304800" y="3971643"/>
            <a:ext cx="6768353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12">
            <a:extLst>
              <a:ext uri="{FF2B5EF4-FFF2-40B4-BE49-F238E27FC236}">
                <a16:creationId xmlns:a16="http://schemas.microsoft.com/office/drawing/2014/main" id="{6986FB41-C6AF-6449-A077-3651688BC0D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760327" y="-23957"/>
            <a:ext cx="4440582" cy="6912264"/>
          </a:xfrm>
          <a:custGeom>
            <a:avLst/>
            <a:gdLst>
              <a:gd name="connsiteX0" fmla="*/ 0 w 10334066"/>
              <a:gd name="connsiteY0" fmla="*/ 6181438 h 12362875"/>
              <a:gd name="connsiteX1" fmla="*/ 5167033 w 10334066"/>
              <a:gd name="connsiteY1" fmla="*/ 0 h 12362875"/>
              <a:gd name="connsiteX2" fmla="*/ 10334066 w 10334066"/>
              <a:gd name="connsiteY2" fmla="*/ 6181438 h 12362875"/>
              <a:gd name="connsiteX3" fmla="*/ 5167033 w 10334066"/>
              <a:gd name="connsiteY3" fmla="*/ 12362876 h 12362875"/>
              <a:gd name="connsiteX4" fmla="*/ 0 w 10334066"/>
              <a:gd name="connsiteY4" fmla="*/ 6181438 h 12362875"/>
              <a:gd name="connsiteX0" fmla="*/ 505080 w 10839146"/>
              <a:gd name="connsiteY0" fmla="*/ 6204471 h 12385909"/>
              <a:gd name="connsiteX1" fmla="*/ 780416 w 10839146"/>
              <a:gd name="connsiteY1" fmla="*/ 4180149 h 12385909"/>
              <a:gd name="connsiteX2" fmla="*/ 5672113 w 10839146"/>
              <a:gd name="connsiteY2" fmla="*/ 23033 h 12385909"/>
              <a:gd name="connsiteX3" fmla="*/ 10839146 w 10839146"/>
              <a:gd name="connsiteY3" fmla="*/ 6204471 h 12385909"/>
              <a:gd name="connsiteX4" fmla="*/ 5672113 w 10839146"/>
              <a:gd name="connsiteY4" fmla="*/ 12385909 h 12385909"/>
              <a:gd name="connsiteX5" fmla="*/ 505080 w 10839146"/>
              <a:gd name="connsiteY5" fmla="*/ 6204471 h 12385909"/>
              <a:gd name="connsiteX0" fmla="*/ 505080 w 10839146"/>
              <a:gd name="connsiteY0" fmla="*/ 6204471 h 12669611"/>
              <a:gd name="connsiteX1" fmla="*/ 780416 w 10839146"/>
              <a:gd name="connsiteY1" fmla="*/ 4180149 h 12669611"/>
              <a:gd name="connsiteX2" fmla="*/ 5672113 w 10839146"/>
              <a:gd name="connsiteY2" fmla="*/ 23033 h 12669611"/>
              <a:gd name="connsiteX3" fmla="*/ 10839146 w 10839146"/>
              <a:gd name="connsiteY3" fmla="*/ 6204471 h 12669611"/>
              <a:gd name="connsiteX4" fmla="*/ 5672113 w 10839146"/>
              <a:gd name="connsiteY4" fmla="*/ 12385909 h 12669611"/>
              <a:gd name="connsiteX5" fmla="*/ 2474934 w 10839146"/>
              <a:gd name="connsiteY5" fmla="*/ 11079712 h 12669611"/>
              <a:gd name="connsiteX6" fmla="*/ 505080 w 10839146"/>
              <a:gd name="connsiteY6" fmla="*/ 6204471 h 12669611"/>
              <a:gd name="connsiteX0" fmla="*/ 322913 w 10656979"/>
              <a:gd name="connsiteY0" fmla="*/ 6204471 h 12669611"/>
              <a:gd name="connsiteX1" fmla="*/ 598249 w 10656979"/>
              <a:gd name="connsiteY1" fmla="*/ 4180149 h 12669611"/>
              <a:gd name="connsiteX2" fmla="*/ 5489946 w 10656979"/>
              <a:gd name="connsiteY2" fmla="*/ 23033 h 12669611"/>
              <a:gd name="connsiteX3" fmla="*/ 10656979 w 10656979"/>
              <a:gd name="connsiteY3" fmla="*/ 6204471 h 12669611"/>
              <a:gd name="connsiteX4" fmla="*/ 5489946 w 10656979"/>
              <a:gd name="connsiteY4" fmla="*/ 12385909 h 12669611"/>
              <a:gd name="connsiteX5" fmla="*/ 2292767 w 10656979"/>
              <a:gd name="connsiteY5" fmla="*/ 11079712 h 12669611"/>
              <a:gd name="connsiteX6" fmla="*/ 322913 w 10656979"/>
              <a:gd name="connsiteY6" fmla="*/ 6204471 h 12669611"/>
              <a:gd name="connsiteX0" fmla="*/ 20272 w 10354338"/>
              <a:gd name="connsiteY0" fmla="*/ 6204471 h 12669611"/>
              <a:gd name="connsiteX1" fmla="*/ 295608 w 10354338"/>
              <a:gd name="connsiteY1" fmla="*/ 4180149 h 12669611"/>
              <a:gd name="connsiteX2" fmla="*/ 5187305 w 10354338"/>
              <a:gd name="connsiteY2" fmla="*/ 23033 h 12669611"/>
              <a:gd name="connsiteX3" fmla="*/ 10354338 w 10354338"/>
              <a:gd name="connsiteY3" fmla="*/ 6204471 h 12669611"/>
              <a:gd name="connsiteX4" fmla="*/ 5187305 w 10354338"/>
              <a:gd name="connsiteY4" fmla="*/ 12385909 h 12669611"/>
              <a:gd name="connsiteX5" fmla="*/ 1990126 w 10354338"/>
              <a:gd name="connsiteY5" fmla="*/ 11079712 h 12669611"/>
              <a:gd name="connsiteX6" fmla="*/ 20272 w 10354338"/>
              <a:gd name="connsiteY6" fmla="*/ 6204471 h 12669611"/>
              <a:gd name="connsiteX0" fmla="*/ 20272 w 10354338"/>
              <a:gd name="connsiteY0" fmla="*/ 6200102 h 12665242"/>
              <a:gd name="connsiteX1" fmla="*/ 295608 w 10354338"/>
              <a:gd name="connsiteY1" fmla="*/ 4175780 h 12665242"/>
              <a:gd name="connsiteX2" fmla="*/ 5187305 w 10354338"/>
              <a:gd name="connsiteY2" fmla="*/ 18664 h 12665242"/>
              <a:gd name="connsiteX3" fmla="*/ 10354338 w 10354338"/>
              <a:gd name="connsiteY3" fmla="*/ 6200102 h 12665242"/>
              <a:gd name="connsiteX4" fmla="*/ 5187305 w 10354338"/>
              <a:gd name="connsiteY4" fmla="*/ 12381540 h 12665242"/>
              <a:gd name="connsiteX5" fmla="*/ 1990126 w 10354338"/>
              <a:gd name="connsiteY5" fmla="*/ 11075343 h 12665242"/>
              <a:gd name="connsiteX6" fmla="*/ 20272 w 10354338"/>
              <a:gd name="connsiteY6" fmla="*/ 6200102 h 12665242"/>
              <a:gd name="connsiteX0" fmla="*/ 91857 w 10425923"/>
              <a:gd name="connsiteY0" fmla="*/ 6199561 h 12664701"/>
              <a:gd name="connsiteX1" fmla="*/ 373587 w 10425923"/>
              <a:gd name="connsiteY1" fmla="*/ 4200816 h 12664701"/>
              <a:gd name="connsiteX2" fmla="*/ 5258890 w 10425923"/>
              <a:gd name="connsiteY2" fmla="*/ 18123 h 12664701"/>
              <a:gd name="connsiteX3" fmla="*/ 10425923 w 10425923"/>
              <a:gd name="connsiteY3" fmla="*/ 6199561 h 12664701"/>
              <a:gd name="connsiteX4" fmla="*/ 5258890 w 10425923"/>
              <a:gd name="connsiteY4" fmla="*/ 12380999 h 12664701"/>
              <a:gd name="connsiteX5" fmla="*/ 2061711 w 10425923"/>
              <a:gd name="connsiteY5" fmla="*/ 11074802 h 12664701"/>
              <a:gd name="connsiteX6" fmla="*/ 91857 w 10425923"/>
              <a:gd name="connsiteY6" fmla="*/ 6199561 h 12664701"/>
              <a:gd name="connsiteX0" fmla="*/ 91857 w 10425923"/>
              <a:gd name="connsiteY0" fmla="*/ 6196936 h 12662076"/>
              <a:gd name="connsiteX1" fmla="*/ 373587 w 10425923"/>
              <a:gd name="connsiteY1" fmla="*/ 4198191 h 12662076"/>
              <a:gd name="connsiteX2" fmla="*/ 5258890 w 10425923"/>
              <a:gd name="connsiteY2" fmla="*/ 15498 h 12662076"/>
              <a:gd name="connsiteX3" fmla="*/ 10425923 w 10425923"/>
              <a:gd name="connsiteY3" fmla="*/ 6196936 h 12662076"/>
              <a:gd name="connsiteX4" fmla="*/ 5258890 w 10425923"/>
              <a:gd name="connsiteY4" fmla="*/ 12378374 h 12662076"/>
              <a:gd name="connsiteX5" fmla="*/ 2061711 w 10425923"/>
              <a:gd name="connsiteY5" fmla="*/ 11072177 h 12662076"/>
              <a:gd name="connsiteX6" fmla="*/ 91857 w 10425923"/>
              <a:gd name="connsiteY6" fmla="*/ 6196936 h 12662076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439382 w 10425923"/>
              <a:gd name="connsiteY2" fmla="*/ 785760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2153645 h 8618785"/>
              <a:gd name="connsiteX1" fmla="*/ 373587 w 10425923"/>
              <a:gd name="connsiteY1" fmla="*/ 154900 h 8618785"/>
              <a:gd name="connsiteX2" fmla="*/ 7081295 w 10425923"/>
              <a:gd name="connsiteY2" fmla="*/ 160542 h 8618785"/>
              <a:gd name="connsiteX3" fmla="*/ 10425923 w 10425923"/>
              <a:gd name="connsiteY3" fmla="*/ 2153645 h 8618785"/>
              <a:gd name="connsiteX4" fmla="*/ 5258890 w 10425923"/>
              <a:gd name="connsiteY4" fmla="*/ 8335083 h 8618785"/>
              <a:gd name="connsiteX5" fmla="*/ 2061711 w 10425923"/>
              <a:gd name="connsiteY5" fmla="*/ 7028886 h 8618785"/>
              <a:gd name="connsiteX6" fmla="*/ 91857 w 10425923"/>
              <a:gd name="connsiteY6" fmla="*/ 2153645 h 8618785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7208800"/>
              <a:gd name="connsiteY0" fmla="*/ 1998745 h 8427181"/>
              <a:gd name="connsiteX1" fmla="*/ 373587 w 7208800"/>
              <a:gd name="connsiteY1" fmla="*/ 0 h 8427181"/>
              <a:gd name="connsiteX2" fmla="*/ 7081295 w 7208800"/>
              <a:gd name="connsiteY2" fmla="*/ 5642 h 8427181"/>
              <a:gd name="connsiteX3" fmla="*/ 7120016 w 7208800"/>
              <a:gd name="connsiteY3" fmla="*/ 6187080 h 8427181"/>
              <a:gd name="connsiteX4" fmla="*/ 5258890 w 7208800"/>
              <a:gd name="connsiteY4" fmla="*/ 8180183 h 8427181"/>
              <a:gd name="connsiteX5" fmla="*/ 2061711 w 7208800"/>
              <a:gd name="connsiteY5" fmla="*/ 6873986 h 8427181"/>
              <a:gd name="connsiteX6" fmla="*/ 91857 w 7208800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199458"/>
              <a:gd name="connsiteX1" fmla="*/ 373587 w 7120016"/>
              <a:gd name="connsiteY1" fmla="*/ 0 h 8199458"/>
              <a:gd name="connsiteX2" fmla="*/ 7081295 w 7120016"/>
              <a:gd name="connsiteY2" fmla="*/ 5642 h 8199458"/>
              <a:gd name="connsiteX3" fmla="*/ 7120016 w 7120016"/>
              <a:gd name="connsiteY3" fmla="*/ 6187080 h 8199458"/>
              <a:gd name="connsiteX4" fmla="*/ 5258890 w 7120016"/>
              <a:gd name="connsiteY4" fmla="*/ 8180183 h 8199458"/>
              <a:gd name="connsiteX5" fmla="*/ 2061711 w 7120016"/>
              <a:gd name="connsiteY5" fmla="*/ 6873986 h 8199458"/>
              <a:gd name="connsiteX6" fmla="*/ 91857 w 7120016"/>
              <a:gd name="connsiteY6" fmla="*/ 1998745 h 8199458"/>
              <a:gd name="connsiteX0" fmla="*/ 91857 w 7120016"/>
              <a:gd name="connsiteY0" fmla="*/ 1998745 h 7265239"/>
              <a:gd name="connsiteX1" fmla="*/ 373587 w 7120016"/>
              <a:gd name="connsiteY1" fmla="*/ 0 h 7265239"/>
              <a:gd name="connsiteX2" fmla="*/ 7081295 w 7120016"/>
              <a:gd name="connsiteY2" fmla="*/ 5642 h 7265239"/>
              <a:gd name="connsiteX3" fmla="*/ 7120016 w 7120016"/>
              <a:gd name="connsiteY3" fmla="*/ 6187080 h 7265239"/>
              <a:gd name="connsiteX4" fmla="*/ 2061711 w 7120016"/>
              <a:gd name="connsiteY4" fmla="*/ 6873986 h 7265239"/>
              <a:gd name="connsiteX5" fmla="*/ 91857 w 7120016"/>
              <a:gd name="connsiteY5" fmla="*/ 1998745 h 7265239"/>
              <a:gd name="connsiteX0" fmla="*/ 91857 w 7120016"/>
              <a:gd name="connsiteY0" fmla="*/ 1998745 h 6905724"/>
              <a:gd name="connsiteX1" fmla="*/ 373587 w 7120016"/>
              <a:gd name="connsiteY1" fmla="*/ 0 h 6905724"/>
              <a:gd name="connsiteX2" fmla="*/ 7081295 w 7120016"/>
              <a:gd name="connsiteY2" fmla="*/ 5642 h 6905724"/>
              <a:gd name="connsiteX3" fmla="*/ 7120016 w 7120016"/>
              <a:gd name="connsiteY3" fmla="*/ 6187080 h 6905724"/>
              <a:gd name="connsiteX4" fmla="*/ 2061711 w 7120016"/>
              <a:gd name="connsiteY4" fmla="*/ 6873986 h 6905724"/>
              <a:gd name="connsiteX5" fmla="*/ 91857 w 7120016"/>
              <a:gd name="connsiteY5" fmla="*/ 1998745 h 6905724"/>
              <a:gd name="connsiteX0" fmla="*/ 91857 w 7120016"/>
              <a:gd name="connsiteY0" fmla="*/ 1998745 h 6962211"/>
              <a:gd name="connsiteX1" fmla="*/ 373587 w 7120016"/>
              <a:gd name="connsiteY1" fmla="*/ 0 h 6962211"/>
              <a:gd name="connsiteX2" fmla="*/ 7081295 w 7120016"/>
              <a:gd name="connsiteY2" fmla="*/ 5642 h 6962211"/>
              <a:gd name="connsiteX3" fmla="*/ 7120016 w 7120016"/>
              <a:gd name="connsiteY3" fmla="*/ 6187080 h 6962211"/>
              <a:gd name="connsiteX4" fmla="*/ 2061711 w 7120016"/>
              <a:gd name="connsiteY4" fmla="*/ 6873986 h 6962211"/>
              <a:gd name="connsiteX5" fmla="*/ 91857 w 7120016"/>
              <a:gd name="connsiteY5" fmla="*/ 1998745 h 6962211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6873986"/>
              <a:gd name="connsiteX1" fmla="*/ 373587 w 7088044"/>
              <a:gd name="connsiteY1" fmla="*/ 0 h 6873986"/>
              <a:gd name="connsiteX2" fmla="*/ 7081295 w 7088044"/>
              <a:gd name="connsiteY2" fmla="*/ 5642 h 6873986"/>
              <a:gd name="connsiteX3" fmla="*/ 7088044 w 7088044"/>
              <a:gd name="connsiteY3" fmla="*/ 6871281 h 6873986"/>
              <a:gd name="connsiteX4" fmla="*/ 2061711 w 7088044"/>
              <a:gd name="connsiteY4" fmla="*/ 6873986 h 6873986"/>
              <a:gd name="connsiteX5" fmla="*/ 91857 w 7088044"/>
              <a:gd name="connsiteY5" fmla="*/ 1998745 h 6873986"/>
              <a:gd name="connsiteX0" fmla="*/ 91857 w 7088044"/>
              <a:gd name="connsiteY0" fmla="*/ 1998745 h 6887912"/>
              <a:gd name="connsiteX1" fmla="*/ 373587 w 7088044"/>
              <a:gd name="connsiteY1" fmla="*/ 0 h 6887912"/>
              <a:gd name="connsiteX2" fmla="*/ 7081295 w 7088044"/>
              <a:gd name="connsiteY2" fmla="*/ 5642 h 6887912"/>
              <a:gd name="connsiteX3" fmla="*/ 7088044 w 7088044"/>
              <a:gd name="connsiteY3" fmla="*/ 6871281 h 6887912"/>
              <a:gd name="connsiteX4" fmla="*/ 2061711 w 7088044"/>
              <a:gd name="connsiteY4" fmla="*/ 6873986 h 6887912"/>
              <a:gd name="connsiteX5" fmla="*/ 91857 w 7088044"/>
              <a:gd name="connsiteY5" fmla="*/ 1998745 h 6887912"/>
              <a:gd name="connsiteX0" fmla="*/ 92735 w 7088922"/>
              <a:gd name="connsiteY0" fmla="*/ 1998745 h 6899564"/>
              <a:gd name="connsiteX1" fmla="*/ 374465 w 7088922"/>
              <a:gd name="connsiteY1" fmla="*/ 0 h 6899564"/>
              <a:gd name="connsiteX2" fmla="*/ 7082173 w 7088922"/>
              <a:gd name="connsiteY2" fmla="*/ 5642 h 6899564"/>
              <a:gd name="connsiteX3" fmla="*/ 7088922 w 7088922"/>
              <a:gd name="connsiteY3" fmla="*/ 6871281 h 6899564"/>
              <a:gd name="connsiteX4" fmla="*/ 2075378 w 7088922"/>
              <a:gd name="connsiteY4" fmla="*/ 6899564 h 6899564"/>
              <a:gd name="connsiteX5" fmla="*/ 92735 w 7088922"/>
              <a:gd name="connsiteY5" fmla="*/ 1998745 h 6899564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32648 w 7060807"/>
              <a:gd name="connsiteY0" fmla="*/ 1998745 h 6918430"/>
              <a:gd name="connsiteX1" fmla="*/ 314378 w 7060807"/>
              <a:gd name="connsiteY1" fmla="*/ 0 h 6918430"/>
              <a:gd name="connsiteX2" fmla="*/ 7022086 w 7060807"/>
              <a:gd name="connsiteY2" fmla="*/ 5642 h 6918430"/>
              <a:gd name="connsiteX3" fmla="*/ 7060807 w 7060807"/>
              <a:gd name="connsiteY3" fmla="*/ 6903253 h 6918430"/>
              <a:gd name="connsiteX4" fmla="*/ 2015291 w 7060807"/>
              <a:gd name="connsiteY4" fmla="*/ 6899564 h 6918430"/>
              <a:gd name="connsiteX5" fmla="*/ 32648 w 7060807"/>
              <a:gd name="connsiteY5" fmla="*/ 1998745 h 6918430"/>
              <a:gd name="connsiteX0" fmla="*/ 30373 w 7058532"/>
              <a:gd name="connsiteY0" fmla="*/ 1998745 h 6918430"/>
              <a:gd name="connsiteX1" fmla="*/ 312103 w 7058532"/>
              <a:gd name="connsiteY1" fmla="*/ 0 h 6918430"/>
              <a:gd name="connsiteX2" fmla="*/ 7019811 w 7058532"/>
              <a:gd name="connsiteY2" fmla="*/ 5642 h 6918430"/>
              <a:gd name="connsiteX3" fmla="*/ 7058532 w 7058532"/>
              <a:gd name="connsiteY3" fmla="*/ 6903253 h 6918430"/>
              <a:gd name="connsiteX4" fmla="*/ 2013016 w 7058532"/>
              <a:gd name="connsiteY4" fmla="*/ 6899564 h 6918430"/>
              <a:gd name="connsiteX5" fmla="*/ 30373 w 7058532"/>
              <a:gd name="connsiteY5" fmla="*/ 1998745 h 6918430"/>
              <a:gd name="connsiteX0" fmla="*/ 33991 w 7062150"/>
              <a:gd name="connsiteY0" fmla="*/ 1998745 h 6918430"/>
              <a:gd name="connsiteX1" fmla="*/ 315721 w 7062150"/>
              <a:gd name="connsiteY1" fmla="*/ 0 h 6918430"/>
              <a:gd name="connsiteX2" fmla="*/ 7023429 w 7062150"/>
              <a:gd name="connsiteY2" fmla="*/ 5642 h 6918430"/>
              <a:gd name="connsiteX3" fmla="*/ 7062150 w 7062150"/>
              <a:gd name="connsiteY3" fmla="*/ 6903253 h 6918430"/>
              <a:gd name="connsiteX4" fmla="*/ 2016634 w 7062150"/>
              <a:gd name="connsiteY4" fmla="*/ 6899564 h 6918430"/>
              <a:gd name="connsiteX5" fmla="*/ 33991 w 7062150"/>
              <a:gd name="connsiteY5" fmla="*/ 1998745 h 6918430"/>
              <a:gd name="connsiteX0" fmla="*/ 38845 w 7067004"/>
              <a:gd name="connsiteY0" fmla="*/ 1998745 h 6918430"/>
              <a:gd name="connsiteX1" fmla="*/ 320575 w 7067004"/>
              <a:gd name="connsiteY1" fmla="*/ 0 h 6918430"/>
              <a:gd name="connsiteX2" fmla="*/ 7028283 w 7067004"/>
              <a:gd name="connsiteY2" fmla="*/ 5642 h 6918430"/>
              <a:gd name="connsiteX3" fmla="*/ 7067004 w 7067004"/>
              <a:gd name="connsiteY3" fmla="*/ 6903253 h 6918430"/>
              <a:gd name="connsiteX4" fmla="*/ 2021488 w 7067004"/>
              <a:gd name="connsiteY4" fmla="*/ 6899564 h 6918430"/>
              <a:gd name="connsiteX5" fmla="*/ 38845 w 7067004"/>
              <a:gd name="connsiteY5" fmla="*/ 1998745 h 6918430"/>
              <a:gd name="connsiteX0" fmla="*/ 28598 w 7056757"/>
              <a:gd name="connsiteY0" fmla="*/ 1998745 h 6918430"/>
              <a:gd name="connsiteX1" fmla="*/ 310328 w 7056757"/>
              <a:gd name="connsiteY1" fmla="*/ 0 h 6918430"/>
              <a:gd name="connsiteX2" fmla="*/ 7018036 w 7056757"/>
              <a:gd name="connsiteY2" fmla="*/ 5642 h 6918430"/>
              <a:gd name="connsiteX3" fmla="*/ 7056757 w 7056757"/>
              <a:gd name="connsiteY3" fmla="*/ 6903253 h 6918430"/>
              <a:gd name="connsiteX4" fmla="*/ 2011241 w 7056757"/>
              <a:gd name="connsiteY4" fmla="*/ 6899564 h 6918430"/>
              <a:gd name="connsiteX5" fmla="*/ 28598 w 7056757"/>
              <a:gd name="connsiteY5" fmla="*/ 1998745 h 6918430"/>
              <a:gd name="connsiteX0" fmla="*/ 28976 w 7050740"/>
              <a:gd name="connsiteY0" fmla="*/ 2376015 h 6918430"/>
              <a:gd name="connsiteX1" fmla="*/ 304311 w 7050740"/>
              <a:gd name="connsiteY1" fmla="*/ 0 h 6918430"/>
              <a:gd name="connsiteX2" fmla="*/ 7012019 w 7050740"/>
              <a:gd name="connsiteY2" fmla="*/ 5642 h 6918430"/>
              <a:gd name="connsiteX3" fmla="*/ 7050740 w 7050740"/>
              <a:gd name="connsiteY3" fmla="*/ 6903253 h 6918430"/>
              <a:gd name="connsiteX4" fmla="*/ 2005224 w 7050740"/>
              <a:gd name="connsiteY4" fmla="*/ 6899564 h 6918430"/>
              <a:gd name="connsiteX5" fmla="*/ 28976 w 7050740"/>
              <a:gd name="connsiteY5" fmla="*/ 2376015 h 6918430"/>
              <a:gd name="connsiteX0" fmla="*/ 48756 w 7070520"/>
              <a:gd name="connsiteY0" fmla="*/ 2376015 h 6918430"/>
              <a:gd name="connsiteX1" fmla="*/ 324091 w 7070520"/>
              <a:gd name="connsiteY1" fmla="*/ 0 h 6918430"/>
              <a:gd name="connsiteX2" fmla="*/ 7031799 w 7070520"/>
              <a:gd name="connsiteY2" fmla="*/ 5642 h 6918430"/>
              <a:gd name="connsiteX3" fmla="*/ 7070520 w 7070520"/>
              <a:gd name="connsiteY3" fmla="*/ 6903253 h 6918430"/>
              <a:gd name="connsiteX4" fmla="*/ 2025004 w 7070520"/>
              <a:gd name="connsiteY4" fmla="*/ 6899564 h 6918430"/>
              <a:gd name="connsiteX5" fmla="*/ 48756 w 7070520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4585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61695"/>
              <a:gd name="connsiteY0" fmla="*/ 2383073 h 6925488"/>
              <a:gd name="connsiteX1" fmla="*/ 306396 w 7061695"/>
              <a:gd name="connsiteY1" fmla="*/ 7058 h 6925488"/>
              <a:gd name="connsiteX2" fmla="*/ 7058554 w 7061695"/>
              <a:gd name="connsiteY2" fmla="*/ 0 h 6925488"/>
              <a:gd name="connsiteX3" fmla="*/ 7052825 w 7061695"/>
              <a:gd name="connsiteY3" fmla="*/ 6910311 h 6925488"/>
              <a:gd name="connsiteX4" fmla="*/ 2007309 w 7061695"/>
              <a:gd name="connsiteY4" fmla="*/ 6906622 h 6925488"/>
              <a:gd name="connsiteX5" fmla="*/ 31061 w 7061695"/>
              <a:gd name="connsiteY5" fmla="*/ 2383073 h 6925488"/>
              <a:gd name="connsiteX0" fmla="*/ 31061 w 7058554"/>
              <a:gd name="connsiteY0" fmla="*/ 2383073 h 6925488"/>
              <a:gd name="connsiteX1" fmla="*/ 306396 w 7058554"/>
              <a:gd name="connsiteY1" fmla="*/ 7058 h 6925488"/>
              <a:gd name="connsiteX2" fmla="*/ 7058554 w 7058554"/>
              <a:gd name="connsiteY2" fmla="*/ 0 h 6925488"/>
              <a:gd name="connsiteX3" fmla="*/ 7052825 w 7058554"/>
              <a:gd name="connsiteY3" fmla="*/ 6910311 h 6925488"/>
              <a:gd name="connsiteX4" fmla="*/ 2007309 w 7058554"/>
              <a:gd name="connsiteY4" fmla="*/ 6906622 h 6925488"/>
              <a:gd name="connsiteX5" fmla="*/ 31061 w 7058554"/>
              <a:gd name="connsiteY5" fmla="*/ 2383073 h 6925488"/>
              <a:gd name="connsiteX0" fmla="*/ 31061 w 7059643"/>
              <a:gd name="connsiteY0" fmla="*/ 2383073 h 6925488"/>
              <a:gd name="connsiteX1" fmla="*/ 306396 w 7059643"/>
              <a:gd name="connsiteY1" fmla="*/ 7058 h 6925488"/>
              <a:gd name="connsiteX2" fmla="*/ 7058554 w 7059643"/>
              <a:gd name="connsiteY2" fmla="*/ 0 h 6925488"/>
              <a:gd name="connsiteX3" fmla="*/ 7052825 w 7059643"/>
              <a:gd name="connsiteY3" fmla="*/ 6910311 h 6925488"/>
              <a:gd name="connsiteX4" fmla="*/ 2007309 w 7059643"/>
              <a:gd name="connsiteY4" fmla="*/ 6906622 h 6925488"/>
              <a:gd name="connsiteX5" fmla="*/ 31061 w 7059643"/>
              <a:gd name="connsiteY5" fmla="*/ 2383073 h 6925488"/>
              <a:gd name="connsiteX0" fmla="*/ 31061 w 7058709"/>
              <a:gd name="connsiteY0" fmla="*/ 2383073 h 6925488"/>
              <a:gd name="connsiteX1" fmla="*/ 306396 w 7058709"/>
              <a:gd name="connsiteY1" fmla="*/ 7058 h 6925488"/>
              <a:gd name="connsiteX2" fmla="*/ 7058554 w 7058709"/>
              <a:gd name="connsiteY2" fmla="*/ 0 h 6925488"/>
              <a:gd name="connsiteX3" fmla="*/ 7052825 w 7058709"/>
              <a:gd name="connsiteY3" fmla="*/ 6910311 h 6925488"/>
              <a:gd name="connsiteX4" fmla="*/ 2007309 w 7058709"/>
              <a:gd name="connsiteY4" fmla="*/ 6906622 h 6925488"/>
              <a:gd name="connsiteX5" fmla="*/ 31061 w 7058709"/>
              <a:gd name="connsiteY5" fmla="*/ 2383073 h 6925488"/>
              <a:gd name="connsiteX0" fmla="*/ 31061 w 7058645"/>
              <a:gd name="connsiteY0" fmla="*/ 2383073 h 6906622"/>
              <a:gd name="connsiteX1" fmla="*/ 306396 w 7058645"/>
              <a:gd name="connsiteY1" fmla="*/ 7058 h 6906622"/>
              <a:gd name="connsiteX2" fmla="*/ 7058554 w 7058645"/>
              <a:gd name="connsiteY2" fmla="*/ 0 h 6906622"/>
              <a:gd name="connsiteX3" fmla="*/ 6909950 w 7058645"/>
              <a:gd name="connsiteY3" fmla="*/ 6859511 h 6906622"/>
              <a:gd name="connsiteX4" fmla="*/ 2007309 w 7058645"/>
              <a:gd name="connsiteY4" fmla="*/ 6906622 h 6906622"/>
              <a:gd name="connsiteX5" fmla="*/ 31061 w 705864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6810904 w 7065525"/>
              <a:gd name="connsiteY2" fmla="*/ 913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972"/>
              <a:gd name="connsiteY0" fmla="*/ 2376015 h 6899564"/>
              <a:gd name="connsiteX1" fmla="*/ 306396 w 7065972"/>
              <a:gd name="connsiteY1" fmla="*/ 0 h 6899564"/>
              <a:gd name="connsiteX2" fmla="*/ 7061729 w 7065972"/>
              <a:gd name="connsiteY2" fmla="*/ 2467 h 6899564"/>
              <a:gd name="connsiteX3" fmla="*/ 7065525 w 7065972"/>
              <a:gd name="connsiteY3" fmla="*/ 6865153 h 6899564"/>
              <a:gd name="connsiteX4" fmla="*/ 2007309 w 7065972"/>
              <a:gd name="connsiteY4" fmla="*/ 6899564 h 6899564"/>
              <a:gd name="connsiteX5" fmla="*/ 31061 w 7065972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87590 w 7122054"/>
              <a:gd name="connsiteY0" fmla="*/ 2376015 h 6882603"/>
              <a:gd name="connsiteX1" fmla="*/ 362925 w 7122054"/>
              <a:gd name="connsiteY1" fmla="*/ 0 h 6882603"/>
              <a:gd name="connsiteX2" fmla="*/ 7118258 w 7122054"/>
              <a:gd name="connsiteY2" fmla="*/ 2467 h 6882603"/>
              <a:gd name="connsiteX3" fmla="*/ 7122054 w 7122054"/>
              <a:gd name="connsiteY3" fmla="*/ 6865153 h 6882603"/>
              <a:gd name="connsiteX4" fmla="*/ 2140038 w 7122054"/>
              <a:gd name="connsiteY4" fmla="*/ 6870989 h 6882603"/>
              <a:gd name="connsiteX5" fmla="*/ 87590 w 7122054"/>
              <a:gd name="connsiteY5" fmla="*/ 2376015 h 6882603"/>
              <a:gd name="connsiteX0" fmla="*/ 87590 w 7122054"/>
              <a:gd name="connsiteY0" fmla="*/ 2376015 h 6917502"/>
              <a:gd name="connsiteX1" fmla="*/ 362925 w 7122054"/>
              <a:gd name="connsiteY1" fmla="*/ 0 h 6917502"/>
              <a:gd name="connsiteX2" fmla="*/ 7118258 w 7122054"/>
              <a:gd name="connsiteY2" fmla="*/ 2467 h 6917502"/>
              <a:gd name="connsiteX3" fmla="*/ 7122054 w 7122054"/>
              <a:gd name="connsiteY3" fmla="*/ 6865153 h 6917502"/>
              <a:gd name="connsiteX4" fmla="*/ 2140038 w 7122054"/>
              <a:gd name="connsiteY4" fmla="*/ 6870989 h 6917502"/>
              <a:gd name="connsiteX5" fmla="*/ 87590 w 7122054"/>
              <a:gd name="connsiteY5" fmla="*/ 2376015 h 6917502"/>
              <a:gd name="connsiteX0" fmla="*/ 87590 w 7122054"/>
              <a:gd name="connsiteY0" fmla="*/ 2376015 h 6885965"/>
              <a:gd name="connsiteX1" fmla="*/ 362925 w 7122054"/>
              <a:gd name="connsiteY1" fmla="*/ 0 h 6885965"/>
              <a:gd name="connsiteX2" fmla="*/ 7118258 w 7122054"/>
              <a:gd name="connsiteY2" fmla="*/ 2467 h 6885965"/>
              <a:gd name="connsiteX3" fmla="*/ 7122054 w 7122054"/>
              <a:gd name="connsiteY3" fmla="*/ 6865153 h 6885965"/>
              <a:gd name="connsiteX4" fmla="*/ 2140038 w 7122054"/>
              <a:gd name="connsiteY4" fmla="*/ 6870989 h 6885965"/>
              <a:gd name="connsiteX5" fmla="*/ 87590 w 7122054"/>
              <a:gd name="connsiteY5" fmla="*/ 2376015 h 6885965"/>
              <a:gd name="connsiteX0" fmla="*/ 87590 w 7122054"/>
              <a:gd name="connsiteY0" fmla="*/ 2376015 h 6871260"/>
              <a:gd name="connsiteX1" fmla="*/ 362925 w 7122054"/>
              <a:gd name="connsiteY1" fmla="*/ 0 h 6871260"/>
              <a:gd name="connsiteX2" fmla="*/ 7118258 w 7122054"/>
              <a:gd name="connsiteY2" fmla="*/ 2467 h 6871260"/>
              <a:gd name="connsiteX3" fmla="*/ 7122054 w 7122054"/>
              <a:gd name="connsiteY3" fmla="*/ 6865153 h 6871260"/>
              <a:gd name="connsiteX4" fmla="*/ 2140038 w 7122054"/>
              <a:gd name="connsiteY4" fmla="*/ 6870989 h 6871260"/>
              <a:gd name="connsiteX5" fmla="*/ 87590 w 7122054"/>
              <a:gd name="connsiteY5" fmla="*/ 2376015 h 6871260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18258 w 7122054"/>
              <a:gd name="connsiteY2" fmla="*/ 246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05558 w 7122054"/>
              <a:gd name="connsiteY2" fmla="*/ 5961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30959"/>
              <a:gd name="connsiteY0" fmla="*/ 2386248 h 6881222"/>
              <a:gd name="connsiteX1" fmla="*/ 362925 w 7130959"/>
              <a:gd name="connsiteY1" fmla="*/ 10233 h 6881222"/>
              <a:gd name="connsiteX2" fmla="*/ 7130958 w 7130959"/>
              <a:gd name="connsiteY2" fmla="*/ 0 h 6881222"/>
              <a:gd name="connsiteX3" fmla="*/ 7122054 w 7130959"/>
              <a:gd name="connsiteY3" fmla="*/ 6875386 h 6881222"/>
              <a:gd name="connsiteX4" fmla="*/ 2140038 w 7130959"/>
              <a:gd name="connsiteY4" fmla="*/ 6881222 h 6881222"/>
              <a:gd name="connsiteX5" fmla="*/ 87590 w 7130959"/>
              <a:gd name="connsiteY5" fmla="*/ 2386248 h 6881222"/>
              <a:gd name="connsiteX0" fmla="*/ 71963 w 7115332"/>
              <a:gd name="connsiteY0" fmla="*/ 2386248 h 6881222"/>
              <a:gd name="connsiteX1" fmla="*/ 442548 w 7115332"/>
              <a:gd name="connsiteY1" fmla="*/ 10233 h 6881222"/>
              <a:gd name="connsiteX2" fmla="*/ 7115331 w 7115332"/>
              <a:gd name="connsiteY2" fmla="*/ 0 h 6881222"/>
              <a:gd name="connsiteX3" fmla="*/ 7106427 w 7115332"/>
              <a:gd name="connsiteY3" fmla="*/ 6875386 h 6881222"/>
              <a:gd name="connsiteX4" fmla="*/ 2124411 w 7115332"/>
              <a:gd name="connsiteY4" fmla="*/ 6881222 h 6881222"/>
              <a:gd name="connsiteX5" fmla="*/ 71963 w 7115332"/>
              <a:gd name="connsiteY5" fmla="*/ 2386248 h 6881222"/>
              <a:gd name="connsiteX0" fmla="*/ 103273 w 6895817"/>
              <a:gd name="connsiteY0" fmla="*/ 2408473 h 6881222"/>
              <a:gd name="connsiteX1" fmla="*/ 223033 w 6895817"/>
              <a:gd name="connsiteY1" fmla="*/ 10233 h 6881222"/>
              <a:gd name="connsiteX2" fmla="*/ 6895816 w 6895817"/>
              <a:gd name="connsiteY2" fmla="*/ 0 h 6881222"/>
              <a:gd name="connsiteX3" fmla="*/ 6886912 w 6895817"/>
              <a:gd name="connsiteY3" fmla="*/ 6875386 h 6881222"/>
              <a:gd name="connsiteX4" fmla="*/ 1904896 w 6895817"/>
              <a:gd name="connsiteY4" fmla="*/ 6881222 h 6881222"/>
              <a:gd name="connsiteX5" fmla="*/ 103273 w 6895817"/>
              <a:gd name="connsiteY5" fmla="*/ 2408473 h 6881222"/>
              <a:gd name="connsiteX0" fmla="*/ 77964 w 7057833"/>
              <a:gd name="connsiteY0" fmla="*/ 2471973 h 6881222"/>
              <a:gd name="connsiteX1" fmla="*/ 385049 w 7057833"/>
              <a:gd name="connsiteY1" fmla="*/ 10233 h 6881222"/>
              <a:gd name="connsiteX2" fmla="*/ 7057832 w 7057833"/>
              <a:gd name="connsiteY2" fmla="*/ 0 h 6881222"/>
              <a:gd name="connsiteX3" fmla="*/ 7048928 w 7057833"/>
              <a:gd name="connsiteY3" fmla="*/ 6875386 h 6881222"/>
              <a:gd name="connsiteX4" fmla="*/ 2066912 w 7057833"/>
              <a:gd name="connsiteY4" fmla="*/ 6881222 h 6881222"/>
              <a:gd name="connsiteX5" fmla="*/ 77964 w 7057833"/>
              <a:gd name="connsiteY5" fmla="*/ 2471973 h 6881222"/>
              <a:gd name="connsiteX0" fmla="*/ 71532 w 7051401"/>
              <a:gd name="connsiteY0" fmla="*/ 2471973 h 6878047"/>
              <a:gd name="connsiteX1" fmla="*/ 378617 w 7051401"/>
              <a:gd name="connsiteY1" fmla="*/ 10233 h 6878047"/>
              <a:gd name="connsiteX2" fmla="*/ 7051400 w 7051401"/>
              <a:gd name="connsiteY2" fmla="*/ 0 h 6878047"/>
              <a:gd name="connsiteX3" fmla="*/ 7042496 w 7051401"/>
              <a:gd name="connsiteY3" fmla="*/ 6875386 h 6878047"/>
              <a:gd name="connsiteX4" fmla="*/ 1958880 w 7051401"/>
              <a:gd name="connsiteY4" fmla="*/ 6878047 h 6878047"/>
              <a:gd name="connsiteX5" fmla="*/ 71532 w 7051401"/>
              <a:gd name="connsiteY5" fmla="*/ 2471973 h 6878047"/>
              <a:gd name="connsiteX0" fmla="*/ 7935 w 6987804"/>
              <a:gd name="connsiteY0" fmla="*/ 2471973 h 6878047"/>
              <a:gd name="connsiteX1" fmla="*/ 315020 w 6987804"/>
              <a:gd name="connsiteY1" fmla="*/ 10233 h 6878047"/>
              <a:gd name="connsiteX2" fmla="*/ 6987803 w 6987804"/>
              <a:gd name="connsiteY2" fmla="*/ 0 h 6878047"/>
              <a:gd name="connsiteX3" fmla="*/ 6978899 w 6987804"/>
              <a:gd name="connsiteY3" fmla="*/ 6875386 h 6878047"/>
              <a:gd name="connsiteX4" fmla="*/ 1895283 w 6987804"/>
              <a:gd name="connsiteY4" fmla="*/ 6878047 h 6878047"/>
              <a:gd name="connsiteX5" fmla="*/ 7935 w 6987804"/>
              <a:gd name="connsiteY5" fmla="*/ 2471973 h 6878047"/>
              <a:gd name="connsiteX0" fmla="*/ 11292 w 6991161"/>
              <a:gd name="connsiteY0" fmla="*/ 2471973 h 6878047"/>
              <a:gd name="connsiteX1" fmla="*/ 318377 w 6991161"/>
              <a:gd name="connsiteY1" fmla="*/ 10233 h 6878047"/>
              <a:gd name="connsiteX2" fmla="*/ 6991160 w 6991161"/>
              <a:gd name="connsiteY2" fmla="*/ 0 h 6878047"/>
              <a:gd name="connsiteX3" fmla="*/ 6982256 w 6991161"/>
              <a:gd name="connsiteY3" fmla="*/ 6875386 h 6878047"/>
              <a:gd name="connsiteX4" fmla="*/ 1898640 w 6991161"/>
              <a:gd name="connsiteY4" fmla="*/ 6878047 h 6878047"/>
              <a:gd name="connsiteX5" fmla="*/ 11292 w 6991161"/>
              <a:gd name="connsiteY5" fmla="*/ 2471973 h 6878047"/>
              <a:gd name="connsiteX0" fmla="*/ 329349 w 6674218"/>
              <a:gd name="connsiteY0" fmla="*/ 3240323 h 6878047"/>
              <a:gd name="connsiteX1" fmla="*/ 1434 w 6674218"/>
              <a:gd name="connsiteY1" fmla="*/ 10233 h 6878047"/>
              <a:gd name="connsiteX2" fmla="*/ 6674217 w 6674218"/>
              <a:gd name="connsiteY2" fmla="*/ 0 h 6878047"/>
              <a:gd name="connsiteX3" fmla="*/ 6665313 w 6674218"/>
              <a:gd name="connsiteY3" fmla="*/ 6875386 h 6878047"/>
              <a:gd name="connsiteX4" fmla="*/ 1581697 w 6674218"/>
              <a:gd name="connsiteY4" fmla="*/ 6878047 h 6878047"/>
              <a:gd name="connsiteX5" fmla="*/ 329349 w 6674218"/>
              <a:gd name="connsiteY5" fmla="*/ 3240323 h 6878047"/>
              <a:gd name="connsiteX0" fmla="*/ 14336 w 6905305"/>
              <a:gd name="connsiteY0" fmla="*/ 3227623 h 6878047"/>
              <a:gd name="connsiteX1" fmla="*/ 232521 w 6905305"/>
              <a:gd name="connsiteY1" fmla="*/ 10233 h 6878047"/>
              <a:gd name="connsiteX2" fmla="*/ 6905304 w 6905305"/>
              <a:gd name="connsiteY2" fmla="*/ 0 h 6878047"/>
              <a:gd name="connsiteX3" fmla="*/ 6896400 w 6905305"/>
              <a:gd name="connsiteY3" fmla="*/ 6875386 h 6878047"/>
              <a:gd name="connsiteX4" fmla="*/ 1812784 w 6905305"/>
              <a:gd name="connsiteY4" fmla="*/ 6878047 h 6878047"/>
              <a:gd name="connsiteX5" fmla="*/ 14336 w 6905305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76290 w 6967259"/>
              <a:gd name="connsiteY0" fmla="*/ 3227623 h 6878047"/>
              <a:gd name="connsiteX1" fmla="*/ 294475 w 6967259"/>
              <a:gd name="connsiteY1" fmla="*/ 10233 h 6878047"/>
              <a:gd name="connsiteX2" fmla="*/ 6967258 w 6967259"/>
              <a:gd name="connsiteY2" fmla="*/ 0 h 6878047"/>
              <a:gd name="connsiteX3" fmla="*/ 6958354 w 6967259"/>
              <a:gd name="connsiteY3" fmla="*/ 6875386 h 6878047"/>
              <a:gd name="connsiteX4" fmla="*/ 1874738 w 6967259"/>
              <a:gd name="connsiteY4" fmla="*/ 6878047 h 6878047"/>
              <a:gd name="connsiteX5" fmla="*/ 76290 w 6967259"/>
              <a:gd name="connsiteY5" fmla="*/ 32276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1531 w 6981550"/>
              <a:gd name="connsiteY0" fmla="*/ 3113323 h 6878047"/>
              <a:gd name="connsiteX1" fmla="*/ 308766 w 6981550"/>
              <a:gd name="connsiteY1" fmla="*/ 10233 h 6878047"/>
              <a:gd name="connsiteX2" fmla="*/ 6981549 w 6981550"/>
              <a:gd name="connsiteY2" fmla="*/ 0 h 6878047"/>
              <a:gd name="connsiteX3" fmla="*/ 6972645 w 6981550"/>
              <a:gd name="connsiteY3" fmla="*/ 6875386 h 6878047"/>
              <a:gd name="connsiteX4" fmla="*/ 1889029 w 6981550"/>
              <a:gd name="connsiteY4" fmla="*/ 6878047 h 6878047"/>
              <a:gd name="connsiteX5" fmla="*/ 71531 w 6981550"/>
              <a:gd name="connsiteY5" fmla="*/ 3113323 h 6878047"/>
              <a:gd name="connsiteX0" fmla="*/ 22705 w 6932724"/>
              <a:gd name="connsiteY0" fmla="*/ 3115790 h 6880514"/>
              <a:gd name="connsiteX1" fmla="*/ 2907890 w 6932724"/>
              <a:gd name="connsiteY1" fmla="*/ 0 h 6880514"/>
              <a:gd name="connsiteX2" fmla="*/ 6932723 w 6932724"/>
              <a:gd name="connsiteY2" fmla="*/ 2467 h 6880514"/>
              <a:gd name="connsiteX3" fmla="*/ 6923819 w 6932724"/>
              <a:gd name="connsiteY3" fmla="*/ 6877853 h 6880514"/>
              <a:gd name="connsiteX4" fmla="*/ 1840203 w 6932724"/>
              <a:gd name="connsiteY4" fmla="*/ 6880514 h 6880514"/>
              <a:gd name="connsiteX5" fmla="*/ 22705 w 6932724"/>
              <a:gd name="connsiteY5" fmla="*/ 3115790 h 6880514"/>
              <a:gd name="connsiteX0" fmla="*/ 46536 w 6956555"/>
              <a:gd name="connsiteY0" fmla="*/ 3147540 h 6912264"/>
              <a:gd name="connsiteX1" fmla="*/ 3515921 w 6956555"/>
              <a:gd name="connsiteY1" fmla="*/ 0 h 6912264"/>
              <a:gd name="connsiteX2" fmla="*/ 6956554 w 6956555"/>
              <a:gd name="connsiteY2" fmla="*/ 34217 h 6912264"/>
              <a:gd name="connsiteX3" fmla="*/ 6947650 w 6956555"/>
              <a:gd name="connsiteY3" fmla="*/ 6909603 h 6912264"/>
              <a:gd name="connsiteX4" fmla="*/ 1864034 w 6956555"/>
              <a:gd name="connsiteY4" fmla="*/ 6912264 h 6912264"/>
              <a:gd name="connsiteX5" fmla="*/ 46536 w 6956555"/>
              <a:gd name="connsiteY5" fmla="*/ 3147540 h 6912264"/>
              <a:gd name="connsiteX0" fmla="*/ 46536 w 6956555"/>
              <a:gd name="connsiteY0" fmla="*/ 3147540 h 6912264"/>
              <a:gd name="connsiteX1" fmla="*/ 3515921 w 6956555"/>
              <a:gd name="connsiteY1" fmla="*/ 0 h 6912264"/>
              <a:gd name="connsiteX2" fmla="*/ 6956554 w 6956555"/>
              <a:gd name="connsiteY2" fmla="*/ 34217 h 6912264"/>
              <a:gd name="connsiteX3" fmla="*/ 6947650 w 6956555"/>
              <a:gd name="connsiteY3" fmla="*/ 6909603 h 6912264"/>
              <a:gd name="connsiteX4" fmla="*/ 1864034 w 6956555"/>
              <a:gd name="connsiteY4" fmla="*/ 6912264 h 6912264"/>
              <a:gd name="connsiteX5" fmla="*/ 46536 w 6956555"/>
              <a:gd name="connsiteY5" fmla="*/ 3147540 h 6912264"/>
              <a:gd name="connsiteX0" fmla="*/ 45682 w 6955701"/>
              <a:gd name="connsiteY0" fmla="*/ 3122140 h 6886864"/>
              <a:gd name="connsiteX1" fmla="*/ 3496017 w 6955701"/>
              <a:gd name="connsiteY1" fmla="*/ 0 h 6886864"/>
              <a:gd name="connsiteX2" fmla="*/ 6955700 w 6955701"/>
              <a:gd name="connsiteY2" fmla="*/ 8817 h 6886864"/>
              <a:gd name="connsiteX3" fmla="*/ 6946796 w 6955701"/>
              <a:gd name="connsiteY3" fmla="*/ 6884203 h 6886864"/>
              <a:gd name="connsiteX4" fmla="*/ 1863180 w 6955701"/>
              <a:gd name="connsiteY4" fmla="*/ 6886864 h 6886864"/>
              <a:gd name="connsiteX5" fmla="*/ 45682 w 6955701"/>
              <a:gd name="connsiteY5" fmla="*/ 3122140 h 6886864"/>
              <a:gd name="connsiteX0" fmla="*/ 2639573 w 5320492"/>
              <a:gd name="connsiteY0" fmla="*/ 3204690 h 6886864"/>
              <a:gd name="connsiteX1" fmla="*/ 1860808 w 5320492"/>
              <a:gd name="connsiteY1" fmla="*/ 0 h 6886864"/>
              <a:gd name="connsiteX2" fmla="*/ 5320491 w 5320492"/>
              <a:gd name="connsiteY2" fmla="*/ 8817 h 6886864"/>
              <a:gd name="connsiteX3" fmla="*/ 5311587 w 5320492"/>
              <a:gd name="connsiteY3" fmla="*/ 6884203 h 6886864"/>
              <a:gd name="connsiteX4" fmla="*/ 227971 w 5320492"/>
              <a:gd name="connsiteY4" fmla="*/ 6886864 h 6886864"/>
              <a:gd name="connsiteX5" fmla="*/ 2639573 w 5320492"/>
              <a:gd name="connsiteY5" fmla="*/ 3204690 h 6886864"/>
              <a:gd name="connsiteX0" fmla="*/ 1109227 w 3790146"/>
              <a:gd name="connsiteY0" fmla="*/ 3204690 h 6905914"/>
              <a:gd name="connsiteX1" fmla="*/ 330462 w 3790146"/>
              <a:gd name="connsiteY1" fmla="*/ 0 h 6905914"/>
              <a:gd name="connsiteX2" fmla="*/ 3790145 w 3790146"/>
              <a:gd name="connsiteY2" fmla="*/ 8817 h 6905914"/>
              <a:gd name="connsiteX3" fmla="*/ 3781241 w 3790146"/>
              <a:gd name="connsiteY3" fmla="*/ 6884203 h 6905914"/>
              <a:gd name="connsiteX4" fmla="*/ 348625 w 3790146"/>
              <a:gd name="connsiteY4" fmla="*/ 6905914 h 6905914"/>
              <a:gd name="connsiteX5" fmla="*/ 1109227 w 3790146"/>
              <a:gd name="connsiteY5" fmla="*/ 3204690 h 6905914"/>
              <a:gd name="connsiteX0" fmla="*/ 1109227 w 3790146"/>
              <a:gd name="connsiteY0" fmla="*/ 3204690 h 6905914"/>
              <a:gd name="connsiteX1" fmla="*/ 330462 w 3790146"/>
              <a:gd name="connsiteY1" fmla="*/ 0 h 6905914"/>
              <a:gd name="connsiteX2" fmla="*/ 3790145 w 3790146"/>
              <a:gd name="connsiteY2" fmla="*/ 8817 h 6905914"/>
              <a:gd name="connsiteX3" fmla="*/ 3781241 w 3790146"/>
              <a:gd name="connsiteY3" fmla="*/ 6884203 h 6905914"/>
              <a:gd name="connsiteX4" fmla="*/ 348625 w 3790146"/>
              <a:gd name="connsiteY4" fmla="*/ 6905914 h 6905914"/>
              <a:gd name="connsiteX5" fmla="*/ 1109227 w 3790146"/>
              <a:gd name="connsiteY5" fmla="*/ 3204690 h 6905914"/>
              <a:gd name="connsiteX0" fmla="*/ 1643 w 4441512"/>
              <a:gd name="connsiteY0" fmla="*/ 3331690 h 6905914"/>
              <a:gd name="connsiteX1" fmla="*/ 981828 w 4441512"/>
              <a:gd name="connsiteY1" fmla="*/ 0 h 6905914"/>
              <a:gd name="connsiteX2" fmla="*/ 4441511 w 4441512"/>
              <a:gd name="connsiteY2" fmla="*/ 8817 h 6905914"/>
              <a:gd name="connsiteX3" fmla="*/ 4432607 w 4441512"/>
              <a:gd name="connsiteY3" fmla="*/ 6884203 h 6905914"/>
              <a:gd name="connsiteX4" fmla="*/ 999991 w 4441512"/>
              <a:gd name="connsiteY4" fmla="*/ 6905914 h 6905914"/>
              <a:gd name="connsiteX5" fmla="*/ 1643 w 4441512"/>
              <a:gd name="connsiteY5" fmla="*/ 3331690 h 6905914"/>
              <a:gd name="connsiteX0" fmla="*/ 1643 w 4441512"/>
              <a:gd name="connsiteY0" fmla="*/ 3331690 h 6905914"/>
              <a:gd name="connsiteX1" fmla="*/ 981828 w 4441512"/>
              <a:gd name="connsiteY1" fmla="*/ 0 h 6905914"/>
              <a:gd name="connsiteX2" fmla="*/ 4441511 w 4441512"/>
              <a:gd name="connsiteY2" fmla="*/ 8817 h 6905914"/>
              <a:gd name="connsiteX3" fmla="*/ 4432607 w 4441512"/>
              <a:gd name="connsiteY3" fmla="*/ 6884203 h 6905914"/>
              <a:gd name="connsiteX4" fmla="*/ 999991 w 4441512"/>
              <a:gd name="connsiteY4" fmla="*/ 6905914 h 6905914"/>
              <a:gd name="connsiteX5" fmla="*/ 1643 w 4441512"/>
              <a:gd name="connsiteY5" fmla="*/ 3331690 h 6905914"/>
              <a:gd name="connsiteX0" fmla="*/ 5 w 4439874"/>
              <a:gd name="connsiteY0" fmla="*/ 3331690 h 6905914"/>
              <a:gd name="connsiteX1" fmla="*/ 980190 w 4439874"/>
              <a:gd name="connsiteY1" fmla="*/ 0 h 6905914"/>
              <a:gd name="connsiteX2" fmla="*/ 4439873 w 4439874"/>
              <a:gd name="connsiteY2" fmla="*/ 8817 h 6905914"/>
              <a:gd name="connsiteX3" fmla="*/ 4430969 w 4439874"/>
              <a:gd name="connsiteY3" fmla="*/ 6884203 h 6905914"/>
              <a:gd name="connsiteX4" fmla="*/ 998353 w 4439874"/>
              <a:gd name="connsiteY4" fmla="*/ 6905914 h 6905914"/>
              <a:gd name="connsiteX5" fmla="*/ 5 w 4439874"/>
              <a:gd name="connsiteY5" fmla="*/ 3331690 h 6905914"/>
              <a:gd name="connsiteX0" fmla="*/ 5 w 4439874"/>
              <a:gd name="connsiteY0" fmla="*/ 3331690 h 6905914"/>
              <a:gd name="connsiteX1" fmla="*/ 980190 w 4439874"/>
              <a:gd name="connsiteY1" fmla="*/ 0 h 6905914"/>
              <a:gd name="connsiteX2" fmla="*/ 4439873 w 4439874"/>
              <a:gd name="connsiteY2" fmla="*/ 8817 h 6905914"/>
              <a:gd name="connsiteX3" fmla="*/ 4430969 w 4439874"/>
              <a:gd name="connsiteY3" fmla="*/ 6884203 h 6905914"/>
              <a:gd name="connsiteX4" fmla="*/ 998353 w 4439874"/>
              <a:gd name="connsiteY4" fmla="*/ 6905914 h 6905914"/>
              <a:gd name="connsiteX5" fmla="*/ 5 w 4439874"/>
              <a:gd name="connsiteY5" fmla="*/ 3331690 h 6905914"/>
              <a:gd name="connsiteX0" fmla="*/ 22 w 4439891"/>
              <a:gd name="connsiteY0" fmla="*/ 3331690 h 6905914"/>
              <a:gd name="connsiteX1" fmla="*/ 980207 w 4439891"/>
              <a:gd name="connsiteY1" fmla="*/ 0 h 6905914"/>
              <a:gd name="connsiteX2" fmla="*/ 4439890 w 4439891"/>
              <a:gd name="connsiteY2" fmla="*/ 8817 h 6905914"/>
              <a:gd name="connsiteX3" fmla="*/ 4430986 w 4439891"/>
              <a:gd name="connsiteY3" fmla="*/ 6884203 h 6905914"/>
              <a:gd name="connsiteX4" fmla="*/ 998370 w 4439891"/>
              <a:gd name="connsiteY4" fmla="*/ 6905914 h 6905914"/>
              <a:gd name="connsiteX5" fmla="*/ 22 w 4439891"/>
              <a:gd name="connsiteY5" fmla="*/ 3331690 h 6905914"/>
              <a:gd name="connsiteX0" fmla="*/ 22 w 4439895"/>
              <a:gd name="connsiteY0" fmla="*/ 3331690 h 6905914"/>
              <a:gd name="connsiteX1" fmla="*/ 980207 w 4439895"/>
              <a:gd name="connsiteY1" fmla="*/ 0 h 6905914"/>
              <a:gd name="connsiteX2" fmla="*/ 4439890 w 4439895"/>
              <a:gd name="connsiteY2" fmla="*/ 8817 h 6905914"/>
              <a:gd name="connsiteX3" fmla="*/ 4437336 w 4439895"/>
              <a:gd name="connsiteY3" fmla="*/ 6896903 h 6905914"/>
              <a:gd name="connsiteX4" fmla="*/ 998370 w 4439895"/>
              <a:gd name="connsiteY4" fmla="*/ 6905914 h 6905914"/>
              <a:gd name="connsiteX5" fmla="*/ 22 w 4439895"/>
              <a:gd name="connsiteY5" fmla="*/ 3331690 h 6905914"/>
              <a:gd name="connsiteX0" fmla="*/ 989 w 4440862"/>
              <a:gd name="connsiteY0" fmla="*/ 3331690 h 6905914"/>
              <a:gd name="connsiteX1" fmla="*/ 1114524 w 4440862"/>
              <a:gd name="connsiteY1" fmla="*/ 0 h 6905914"/>
              <a:gd name="connsiteX2" fmla="*/ 4440857 w 4440862"/>
              <a:gd name="connsiteY2" fmla="*/ 8817 h 6905914"/>
              <a:gd name="connsiteX3" fmla="*/ 4438303 w 4440862"/>
              <a:gd name="connsiteY3" fmla="*/ 6896903 h 6905914"/>
              <a:gd name="connsiteX4" fmla="*/ 999337 w 4440862"/>
              <a:gd name="connsiteY4" fmla="*/ 6905914 h 6905914"/>
              <a:gd name="connsiteX5" fmla="*/ 989 w 4440862"/>
              <a:gd name="connsiteY5" fmla="*/ 3331690 h 6905914"/>
              <a:gd name="connsiteX0" fmla="*/ 6364 w 4446237"/>
              <a:gd name="connsiteY0" fmla="*/ 3331690 h 6912264"/>
              <a:gd name="connsiteX1" fmla="*/ 1119899 w 4446237"/>
              <a:gd name="connsiteY1" fmla="*/ 0 h 6912264"/>
              <a:gd name="connsiteX2" fmla="*/ 4446232 w 4446237"/>
              <a:gd name="connsiteY2" fmla="*/ 8817 h 6912264"/>
              <a:gd name="connsiteX3" fmla="*/ 4443678 w 4446237"/>
              <a:gd name="connsiteY3" fmla="*/ 6896903 h 6912264"/>
              <a:gd name="connsiteX4" fmla="*/ 871362 w 4446237"/>
              <a:gd name="connsiteY4" fmla="*/ 6912264 h 6912264"/>
              <a:gd name="connsiteX5" fmla="*/ 6364 w 4446237"/>
              <a:gd name="connsiteY5" fmla="*/ 3331690 h 6912264"/>
              <a:gd name="connsiteX0" fmla="*/ 57556 w 4141829"/>
              <a:gd name="connsiteY0" fmla="*/ 3503140 h 6912264"/>
              <a:gd name="connsiteX1" fmla="*/ 815491 w 4141829"/>
              <a:gd name="connsiteY1" fmla="*/ 0 h 6912264"/>
              <a:gd name="connsiteX2" fmla="*/ 4141824 w 4141829"/>
              <a:gd name="connsiteY2" fmla="*/ 8817 h 6912264"/>
              <a:gd name="connsiteX3" fmla="*/ 4139270 w 4141829"/>
              <a:gd name="connsiteY3" fmla="*/ 6896903 h 6912264"/>
              <a:gd name="connsiteX4" fmla="*/ 566954 w 4141829"/>
              <a:gd name="connsiteY4" fmla="*/ 6912264 h 6912264"/>
              <a:gd name="connsiteX5" fmla="*/ 57556 w 4141829"/>
              <a:gd name="connsiteY5" fmla="*/ 3503140 h 6912264"/>
              <a:gd name="connsiteX0" fmla="*/ 6364 w 4446237"/>
              <a:gd name="connsiteY0" fmla="*/ 3484090 h 6912264"/>
              <a:gd name="connsiteX1" fmla="*/ 1119899 w 4446237"/>
              <a:gd name="connsiteY1" fmla="*/ 0 h 6912264"/>
              <a:gd name="connsiteX2" fmla="*/ 4446232 w 4446237"/>
              <a:gd name="connsiteY2" fmla="*/ 8817 h 6912264"/>
              <a:gd name="connsiteX3" fmla="*/ 4443678 w 4446237"/>
              <a:gd name="connsiteY3" fmla="*/ 6896903 h 6912264"/>
              <a:gd name="connsiteX4" fmla="*/ 871362 w 4446237"/>
              <a:gd name="connsiteY4" fmla="*/ 6912264 h 6912264"/>
              <a:gd name="connsiteX5" fmla="*/ 6364 w 4446237"/>
              <a:gd name="connsiteY5" fmla="*/ 3484090 h 6912264"/>
              <a:gd name="connsiteX0" fmla="*/ 1318 w 4441191"/>
              <a:gd name="connsiteY0" fmla="*/ 3484090 h 6912264"/>
              <a:gd name="connsiteX1" fmla="*/ 1114853 w 4441191"/>
              <a:gd name="connsiteY1" fmla="*/ 0 h 6912264"/>
              <a:gd name="connsiteX2" fmla="*/ 4441186 w 4441191"/>
              <a:gd name="connsiteY2" fmla="*/ 8817 h 6912264"/>
              <a:gd name="connsiteX3" fmla="*/ 4438632 w 4441191"/>
              <a:gd name="connsiteY3" fmla="*/ 6896903 h 6912264"/>
              <a:gd name="connsiteX4" fmla="*/ 866316 w 4441191"/>
              <a:gd name="connsiteY4" fmla="*/ 6912264 h 6912264"/>
              <a:gd name="connsiteX5" fmla="*/ 1318 w 4441191"/>
              <a:gd name="connsiteY5" fmla="*/ 3484090 h 6912264"/>
              <a:gd name="connsiteX0" fmla="*/ 1318 w 4441191"/>
              <a:gd name="connsiteY0" fmla="*/ 3484090 h 6912264"/>
              <a:gd name="connsiteX1" fmla="*/ 1114853 w 4441191"/>
              <a:gd name="connsiteY1" fmla="*/ 0 h 6912264"/>
              <a:gd name="connsiteX2" fmla="*/ 4441186 w 4441191"/>
              <a:gd name="connsiteY2" fmla="*/ 8817 h 6912264"/>
              <a:gd name="connsiteX3" fmla="*/ 4438632 w 4441191"/>
              <a:gd name="connsiteY3" fmla="*/ 6896903 h 6912264"/>
              <a:gd name="connsiteX4" fmla="*/ 866316 w 4441191"/>
              <a:gd name="connsiteY4" fmla="*/ 6912264 h 6912264"/>
              <a:gd name="connsiteX5" fmla="*/ 1318 w 4441191"/>
              <a:gd name="connsiteY5" fmla="*/ 3484090 h 6912264"/>
              <a:gd name="connsiteX0" fmla="*/ 295 w 4440168"/>
              <a:gd name="connsiteY0" fmla="*/ 3484090 h 6912264"/>
              <a:gd name="connsiteX1" fmla="*/ 1113830 w 4440168"/>
              <a:gd name="connsiteY1" fmla="*/ 0 h 6912264"/>
              <a:gd name="connsiteX2" fmla="*/ 4440163 w 4440168"/>
              <a:gd name="connsiteY2" fmla="*/ 8817 h 6912264"/>
              <a:gd name="connsiteX3" fmla="*/ 4437609 w 4440168"/>
              <a:gd name="connsiteY3" fmla="*/ 6896903 h 6912264"/>
              <a:gd name="connsiteX4" fmla="*/ 865293 w 4440168"/>
              <a:gd name="connsiteY4" fmla="*/ 6912264 h 6912264"/>
              <a:gd name="connsiteX5" fmla="*/ 295 w 4440168"/>
              <a:gd name="connsiteY5" fmla="*/ 3484090 h 6912264"/>
              <a:gd name="connsiteX0" fmla="*/ 709 w 4440582"/>
              <a:gd name="connsiteY0" fmla="*/ 3484090 h 6912264"/>
              <a:gd name="connsiteX1" fmla="*/ 1114244 w 4440582"/>
              <a:gd name="connsiteY1" fmla="*/ 0 h 6912264"/>
              <a:gd name="connsiteX2" fmla="*/ 4440577 w 4440582"/>
              <a:gd name="connsiteY2" fmla="*/ 8817 h 6912264"/>
              <a:gd name="connsiteX3" fmla="*/ 4438023 w 4440582"/>
              <a:gd name="connsiteY3" fmla="*/ 6896903 h 6912264"/>
              <a:gd name="connsiteX4" fmla="*/ 865707 w 4440582"/>
              <a:gd name="connsiteY4" fmla="*/ 6912264 h 6912264"/>
              <a:gd name="connsiteX5" fmla="*/ 709 w 4440582"/>
              <a:gd name="connsiteY5" fmla="*/ 3484090 h 691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582" h="6912264">
                <a:moveTo>
                  <a:pt x="709" y="3484090"/>
                </a:moveTo>
                <a:cubicBezTo>
                  <a:pt x="16732" y="2306646"/>
                  <a:pt x="366839" y="1016961"/>
                  <a:pt x="1114244" y="0"/>
                </a:cubicBezTo>
                <a:lnTo>
                  <a:pt x="4440577" y="8817"/>
                </a:lnTo>
                <a:cubicBezTo>
                  <a:pt x="4440720" y="1764319"/>
                  <a:pt x="4437755" y="4940813"/>
                  <a:pt x="4438023" y="6896903"/>
                </a:cubicBezTo>
                <a:lnTo>
                  <a:pt x="865707" y="6912264"/>
                </a:lnTo>
                <a:cubicBezTo>
                  <a:pt x="239115" y="5865180"/>
                  <a:pt x="-15314" y="4661534"/>
                  <a:pt x="709" y="34840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09621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A285D-0DE4-5C4A-8D7E-411102255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6E008-047C-4B49-B822-FD9DB4E08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1" y="1485901"/>
            <a:ext cx="5246594" cy="4610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579D04-A200-0740-AE1A-391E900DD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45306" y="1485901"/>
            <a:ext cx="5246594" cy="4610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820A8E1-0FBE-2045-9523-2079BD95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B3B052-37E3-764F-A076-163F6982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9E04C0-2346-6D41-984E-89AFB28EF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5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3D695-09BA-254B-9D0A-D9FBFFCC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1"/>
            <a:ext cx="11087100" cy="1066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6E996-93BE-724A-A680-B81F4A5A5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489822"/>
            <a:ext cx="525107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36811-91A0-9C41-BAA0-73056F8B5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4800" y="2313734"/>
            <a:ext cx="5251076" cy="3782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F918A4-05BA-6A48-A76E-0CBE99ED17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40824" y="1489822"/>
            <a:ext cx="525107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1B6BC-E013-D64A-B5B1-29CE0419D0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40824" y="2313733"/>
            <a:ext cx="5251076" cy="37822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914DBA3-66E6-6046-86AE-BB03F3A05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FCDAC63-7086-584F-8AEC-BEEEE8396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BC767CC-71D8-8C45-AFDD-33C38773C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6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D043AE1-D79D-C74A-8C11-650CBB6FD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>
            <a:alphaModFix/>
          </a:blip>
          <a:srcRect l="6013" r="24183"/>
          <a:stretch/>
        </p:blipFill>
        <p:spPr>
          <a:xfrm flipV="1">
            <a:off x="0" y="0"/>
            <a:ext cx="7180729" cy="685800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4F34DB-6377-6045-94BE-29B2517D3AE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E7D3BB-D95E-EE4F-8D06-E152C50E4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5FD13-4DB1-A74D-9415-3F2CFCF29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799" y="1485900"/>
            <a:ext cx="11087101" cy="4598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592C2-FFF0-114B-8825-DF263E089A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1C59D-F1A3-4042-8086-03D7632CE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898989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EC48A-0506-7945-AEDD-0666CFADA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2290F6D-DB11-6945-9923-87C5D6ADFD87}"/>
              </a:ext>
            </a:extLst>
          </p:cNvPr>
          <p:cNvGrpSpPr/>
          <p:nvPr userDrawn="1"/>
        </p:nvGrpSpPr>
        <p:grpSpPr>
          <a:xfrm>
            <a:off x="304800" y="6362700"/>
            <a:ext cx="3769660" cy="381000"/>
            <a:chOff x="304800" y="6362700"/>
            <a:chExt cx="3769660" cy="381000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0478FDE6-0930-C44B-98AA-2BD900809B8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/>
            <a:stretch>
              <a:fillRect/>
            </a:stretch>
          </p:blipFill>
          <p:spPr>
            <a:xfrm>
              <a:off x="304800" y="6385953"/>
              <a:ext cx="1525063" cy="319648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F8D93571-4498-6243-B51A-E02C63A59A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/>
            <a:stretch>
              <a:fillRect/>
            </a:stretch>
          </p:blipFill>
          <p:spPr>
            <a:xfrm>
              <a:off x="2398392" y="6388911"/>
              <a:ext cx="1676068" cy="354789"/>
            </a:xfrm>
            <a:prstGeom prst="rect">
              <a:avLst/>
            </a:prstGeom>
          </p:spPr>
        </p:pic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0D40D36-D4F4-9E47-B03F-2F953043976E}"/>
                </a:ext>
              </a:extLst>
            </p:cNvPr>
            <p:cNvCxnSpPr/>
            <p:nvPr userDrawn="1"/>
          </p:nvCxnSpPr>
          <p:spPr>
            <a:xfrm>
              <a:off x="2131359" y="6362700"/>
              <a:ext cx="0" cy="381000"/>
            </a:xfrm>
            <a:prstGeom prst="line">
              <a:avLst/>
            </a:prstGeom>
            <a:ln w="95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reeform 13">
            <a:extLst>
              <a:ext uri="{FF2B5EF4-FFF2-40B4-BE49-F238E27FC236}">
                <a16:creationId xmlns:a16="http://schemas.microsoft.com/office/drawing/2014/main" id="{141E3EFE-B842-A54E-B3CF-717524265D73}"/>
              </a:ext>
            </a:extLst>
          </p:cNvPr>
          <p:cNvSpPr/>
          <p:nvPr userDrawn="1"/>
        </p:nvSpPr>
        <p:spPr>
          <a:xfrm>
            <a:off x="11689982" y="0"/>
            <a:ext cx="502018" cy="6858000"/>
          </a:xfrm>
          <a:custGeom>
            <a:avLst/>
            <a:gdLst>
              <a:gd name="connsiteX0" fmla="*/ 123259 w 502018"/>
              <a:gd name="connsiteY0" fmla="*/ 0 h 6858000"/>
              <a:gd name="connsiteX1" fmla="*/ 502018 w 502018"/>
              <a:gd name="connsiteY1" fmla="*/ 0 h 6858000"/>
              <a:gd name="connsiteX2" fmla="*/ 502018 w 502018"/>
              <a:gd name="connsiteY2" fmla="*/ 6858000 h 6858000"/>
              <a:gd name="connsiteX3" fmla="*/ 123259 w 502018"/>
              <a:gd name="connsiteY3" fmla="*/ 6858000 h 6858000"/>
              <a:gd name="connsiteX4" fmla="*/ 123259 w 502018"/>
              <a:gd name="connsiteY4" fmla="*/ 5493395 h 6858000"/>
              <a:gd name="connsiteX5" fmla="*/ 62688 w 502018"/>
              <a:gd name="connsiteY5" fmla="*/ 5054707 h 6858000"/>
              <a:gd name="connsiteX6" fmla="*/ 0 w 502018"/>
              <a:gd name="connsiteY6" fmla="*/ 3429000 h 6858000"/>
              <a:gd name="connsiteX7" fmla="*/ 62688 w 502018"/>
              <a:gd name="connsiteY7" fmla="*/ 1803293 h 6858000"/>
              <a:gd name="connsiteX8" fmla="*/ 123259 w 502018"/>
              <a:gd name="connsiteY8" fmla="*/ 13646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2018" h="6858000">
                <a:moveTo>
                  <a:pt x="123259" y="0"/>
                </a:moveTo>
                <a:lnTo>
                  <a:pt x="502018" y="0"/>
                </a:lnTo>
                <a:lnTo>
                  <a:pt x="502018" y="6858000"/>
                </a:lnTo>
                <a:lnTo>
                  <a:pt x="123259" y="6858000"/>
                </a:lnTo>
                <a:lnTo>
                  <a:pt x="123259" y="5493395"/>
                </a:lnTo>
                <a:lnTo>
                  <a:pt x="62688" y="5054707"/>
                </a:lnTo>
                <a:cubicBezTo>
                  <a:pt x="23956" y="4638653"/>
                  <a:pt x="0" y="4063878"/>
                  <a:pt x="0" y="3429000"/>
                </a:cubicBezTo>
                <a:cubicBezTo>
                  <a:pt x="0" y="2794122"/>
                  <a:pt x="23956" y="2219348"/>
                  <a:pt x="62688" y="1803293"/>
                </a:cubicBezTo>
                <a:lnTo>
                  <a:pt x="123259" y="1364605"/>
                </a:lnTo>
                <a:close/>
              </a:path>
            </a:pathLst>
          </a:custGeom>
          <a:blipFill>
            <a:blip r:embed="rId2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34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91" r:id="rId3"/>
    <p:sldLayoutId id="2147483690" r:id="rId4"/>
    <p:sldLayoutId id="2147483692" r:id="rId5"/>
    <p:sldLayoutId id="2147483680" r:id="rId6"/>
    <p:sldLayoutId id="2147483689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9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33363" indent="-233363" algn="l" defTabSz="914400" rtl="0" eaLnBrk="1" latinLnBrk="0" hangingPunct="1">
        <a:lnSpc>
          <a:spcPct val="120000"/>
        </a:lnSpc>
        <a:spcBef>
          <a:spcPts val="1000"/>
        </a:spcBef>
        <a:buClr>
          <a:schemeClr val="accent3"/>
        </a:buClr>
        <a:buSzPct val="100000"/>
        <a:buFontTx/>
        <a:buBlip>
          <a:blip r:embed="rId22"/>
        </a:buBlip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35000" indent="-177800" algn="l" defTabSz="914400" rtl="0" eaLnBrk="1" latinLnBrk="0" hangingPunct="1">
        <a:lnSpc>
          <a:spcPct val="120000"/>
        </a:lnSpc>
        <a:spcBef>
          <a:spcPts val="500"/>
        </a:spcBef>
        <a:buClr>
          <a:schemeClr val="accent3"/>
        </a:buClr>
        <a:buSzPct val="100000"/>
        <a:buFontTx/>
        <a:buBlip>
          <a:blip r:embed="rId22"/>
        </a:buBlip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89025" indent="-174625" algn="l" defTabSz="914400" rtl="0" eaLnBrk="1" latinLnBrk="0" hangingPunct="1">
        <a:lnSpc>
          <a:spcPct val="120000"/>
        </a:lnSpc>
        <a:spcBef>
          <a:spcPts val="500"/>
        </a:spcBef>
        <a:buClr>
          <a:schemeClr val="accent3"/>
        </a:buClr>
        <a:buSzPct val="100000"/>
        <a:buFontTx/>
        <a:buBlip>
          <a:blip r:embed="rId22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89075" indent="-117475" algn="l" defTabSz="914400" rtl="0" eaLnBrk="1" latinLnBrk="0" hangingPunct="1">
        <a:lnSpc>
          <a:spcPct val="120000"/>
        </a:lnSpc>
        <a:spcBef>
          <a:spcPts val="500"/>
        </a:spcBef>
        <a:buClr>
          <a:schemeClr val="accent3"/>
        </a:buClr>
        <a:buSzPct val="100000"/>
        <a:buFontTx/>
        <a:buBlip>
          <a:blip r:embed="rId22"/>
        </a:buBlip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944688" indent="-115888" algn="l" defTabSz="914400" rtl="0" eaLnBrk="1" latinLnBrk="0" hangingPunct="1">
        <a:lnSpc>
          <a:spcPct val="120000"/>
        </a:lnSpc>
        <a:spcBef>
          <a:spcPts val="500"/>
        </a:spcBef>
        <a:buClr>
          <a:schemeClr val="accent3"/>
        </a:buClr>
        <a:buSzPct val="100000"/>
        <a:buFontTx/>
        <a:buBlip>
          <a:blip r:embed="rId22"/>
        </a:buBlip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2" userDrawn="1">
          <p15:clr>
            <a:srgbClr val="F26B43"/>
          </p15:clr>
        </p15:guide>
        <p15:guide id="2" orient="horz" pos="72" userDrawn="1">
          <p15:clr>
            <a:srgbClr val="F26B43"/>
          </p15:clr>
        </p15:guide>
        <p15:guide id="3" pos="7608" userDrawn="1">
          <p15:clr>
            <a:srgbClr val="F26B43"/>
          </p15:clr>
        </p15:guide>
        <p15:guide id="4" orient="horz" pos="4248" userDrawn="1">
          <p15:clr>
            <a:srgbClr val="F26B43"/>
          </p15:clr>
        </p15:guide>
        <p15:guide id="5" orient="horz" pos="840" userDrawn="1">
          <p15:clr>
            <a:srgbClr val="F26B43"/>
          </p15:clr>
        </p15:guide>
        <p15:guide id="6" pos="7176" userDrawn="1">
          <p15:clr>
            <a:srgbClr val="F26B43"/>
          </p15:clr>
        </p15:guide>
        <p15:guide id="7" pos="192" userDrawn="1">
          <p15:clr>
            <a:srgbClr val="F26B43"/>
          </p15:clr>
        </p15:guide>
        <p15:guide id="8" orient="horz" pos="168" userDrawn="1">
          <p15:clr>
            <a:srgbClr val="F26B43"/>
          </p15:clr>
        </p15:guide>
        <p15:guide id="9" orient="horz" pos="936" userDrawn="1">
          <p15:clr>
            <a:srgbClr val="F26B43"/>
          </p15:clr>
        </p15:guide>
        <p15:guide id="10" orient="horz" pos="4008" userDrawn="1">
          <p15:clr>
            <a:srgbClr val="F26B43"/>
          </p15:clr>
        </p15:guide>
        <p15:guide id="11" orient="horz" pos="3840" userDrawn="1">
          <p15:clr>
            <a:srgbClr val="F26B43"/>
          </p15:clr>
        </p15:guide>
        <p15:guide id="12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CD85F-CE63-4B40-8A50-ACA503ED78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BANA-277 Final Project:</a:t>
            </a:r>
            <a:br>
              <a:rPr lang="en-US"/>
            </a:br>
            <a:r>
              <a:rPr lang="en-US"/>
              <a:t>Social Network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AA4E6F-518F-9345-BE8A-081A4EDD63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51247" y="4282613"/>
            <a:ext cx="8930935" cy="11768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/>
              <a:t>Group 9B: Matthias Ronnau, Lokesh Nandni Sood, Lu Wang, Yifan Wu, Bowen Yang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1891395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2AF34-8733-49F4-841A-50AA71B86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</p:spPr>
        <p:txBody>
          <a:bodyPr anchor="b">
            <a:normAutofit/>
          </a:bodyPr>
          <a:lstStyle/>
          <a:p>
            <a:r>
              <a:rPr lang="en-US"/>
              <a:t>Exploratory Data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1F9F0-B443-481D-B940-6F7CB91344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1" y="1485901"/>
            <a:ext cx="4917648" cy="46101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33045" indent="-233045" algn="just"/>
            <a:r>
              <a:rPr lang="en-US" sz="2400"/>
              <a:t>The distribution of times that people make purchases is roughly normal</a:t>
            </a:r>
            <a:endParaRPr lang="en-US">
              <a:cs typeface="Arial" panose="020B0604020202020204"/>
            </a:endParaRPr>
          </a:p>
          <a:p>
            <a:pPr marL="233045" indent="-233045" algn="just"/>
            <a:r>
              <a:rPr lang="en-US" sz="2400"/>
              <a:t>Mean purchase time of 11:05 AM </a:t>
            </a:r>
            <a:r>
              <a:rPr lang="en-US"/>
              <a:t>UTC</a:t>
            </a:r>
            <a:endParaRPr lang="en-US">
              <a:solidFill>
                <a:srgbClr val="0065A1"/>
              </a:solidFill>
              <a:cs typeface="Arial" panose="020B0604020202020204"/>
            </a:endParaRPr>
          </a:p>
          <a:p>
            <a:pPr marL="233045" indent="-233045" algn="just"/>
            <a:r>
              <a:rPr lang="en-US"/>
              <a:t>Store likely has many users around the world</a:t>
            </a:r>
            <a:endParaRPr lang="en-US">
              <a:solidFill>
                <a:schemeClr val="accent3"/>
              </a:solidFill>
              <a:cs typeface="Arial" panose="020B0604020202020204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049C7-41BB-4696-9D38-D4F6279E82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30554" y="6362701"/>
            <a:ext cx="1801904" cy="381000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1B8B5A71-BDE8-1D44-9A85-5C42B280A215}" type="datetime4">
              <a:rPr lang="en-US" smtClean="0"/>
              <a:pPr algn="r">
                <a:spcAft>
                  <a:spcPts val="600"/>
                </a:spcAft>
              </a:pPr>
              <a:t>March 11, 2021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C216C65A-5F79-4AE5-B9C1-03A2DBC46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212" y="6362701"/>
            <a:ext cx="4040840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E7134-D68D-456F-A72A-2EDC6CDF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458" y="6362701"/>
            <a:ext cx="459441" cy="381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|  </a:t>
            </a:r>
            <a:fld id="{BCF89507-8B9B-2A43-9ACB-598A3ED6D65F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E1BF3404-E315-42A4-B91D-4A1D43EE1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8350" y="838414"/>
            <a:ext cx="5181172" cy="518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8047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DE756-C034-4A64-B852-1457DF665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Exploratory Data Analysis,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8BF85-3C4E-4099-A7DA-FB78BFD8534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33045" indent="-233045" algn="just"/>
            <a:r>
              <a:rPr lang="en-US"/>
              <a:t>Electronics are big amongst consumers yet have the highest prices of all segments</a:t>
            </a:r>
          </a:p>
          <a:p>
            <a:pPr marL="233045" indent="-233045"/>
            <a:endParaRPr lang="en-US">
              <a:cs typeface="Arial" panose="020B0604020202020204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5D8236-9B07-41A6-A323-5EAFA8B16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386F0B-420D-498B-B4AA-D290C8336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63234A-87A0-4387-B16E-C6BB8BDE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8" name="Picture 6" descr="Chart, bubble chart&#10;&#10;Description automatically generated">
            <a:extLst>
              <a:ext uri="{FF2B5EF4-FFF2-40B4-BE49-F238E27FC236}">
                <a16:creationId xmlns:a16="http://schemas.microsoft.com/office/drawing/2014/main" id="{49575FA6-6332-404B-920A-AD375EE92B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1" t="11825" r="17341" b="4945"/>
          <a:stretch/>
        </p:blipFill>
        <p:spPr>
          <a:xfrm>
            <a:off x="7392378" y="32031"/>
            <a:ext cx="4254923" cy="3810000"/>
          </a:xfrm>
          <a:prstGeom prst="rect">
            <a:avLst/>
          </a:prstGeom>
          <a:noFill/>
        </p:spPr>
      </p:pic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A3B636FF-FF68-4FEA-B6F1-46C271AB34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2949805"/>
            <a:ext cx="7865490" cy="3146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822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BA2D-BF10-D041-9C9D-1FD1178C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>
                <a:cs typeface="Arial"/>
              </a:rPr>
              <a:t>Analysis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04BC1-6D2A-2A4D-9E74-D2741B06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7A623-9874-464F-8D79-C1A217D0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0F88-044A-5E40-B5AC-B9940634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819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4AFB5-A75C-4864-B6E4-75FAC092A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Social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F9463-6C13-417C-B0AA-3D4C5B4E9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1485901"/>
            <a:ext cx="5511537" cy="46101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Lots of items had a relatively small amount of connections, but the distribution was very right skewed</a:t>
            </a:r>
          </a:p>
          <a:p>
            <a:pPr lvl="1"/>
            <a:r>
              <a:rPr lang="en-US"/>
              <a:t>Max degree was 11,452</a:t>
            </a:r>
          </a:p>
          <a:p>
            <a:r>
              <a:rPr lang="en-US"/>
              <a:t>A few central products with lots of peripheral items</a:t>
            </a:r>
          </a:p>
          <a:p>
            <a:r>
              <a:rPr lang="en-US"/>
              <a:t>Edge density of 0.000253</a:t>
            </a:r>
          </a:p>
          <a:p>
            <a:r>
              <a:rPr lang="en-US"/>
              <a:t>Reciprocity of 0.387</a:t>
            </a:r>
          </a:p>
          <a:p>
            <a:r>
              <a:rPr lang="en-US"/>
              <a:t>Most purchased product was Samsung construction lights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CE11C-E867-4EB6-A5B8-DF1FF0E62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94FF1-87D5-420A-BB63-A2D713CF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A1316-1E81-4377-93FB-47C0C5572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9" name="Picture 8" descr="Chart, histogram&#10;&#10;Description automatically generated">
            <a:extLst>
              <a:ext uri="{FF2B5EF4-FFF2-40B4-BE49-F238E27FC236}">
                <a16:creationId xmlns:a16="http://schemas.microsoft.com/office/drawing/2014/main" id="{D835036E-AAED-4BAC-A7F7-7C64DCC35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2283" y="168630"/>
            <a:ext cx="3840662" cy="3840662"/>
          </a:xfrm>
          <a:prstGeom prst="rect">
            <a:avLst/>
          </a:prstGeom>
        </p:spPr>
      </p:pic>
      <p:pic>
        <p:nvPicPr>
          <p:cNvPr id="11" name="Picture 10" descr="Chart&#10;&#10;Description automatically generated">
            <a:extLst>
              <a:ext uri="{FF2B5EF4-FFF2-40B4-BE49-F238E27FC236}">
                <a16:creationId xmlns:a16="http://schemas.microsoft.com/office/drawing/2014/main" id="{68CD6F69-FBD7-46C0-BCD8-C11C23B08F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14" t="17933" r="16162" b="20414"/>
          <a:stretch/>
        </p:blipFill>
        <p:spPr>
          <a:xfrm>
            <a:off x="5409803" y="3780174"/>
            <a:ext cx="3051474" cy="3077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039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4AFB5-A75C-4864-B6E4-75FAC092A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F9463-6C13-417C-B0AA-3D4C5B4E90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2" y="1485901"/>
            <a:ext cx="4649036" cy="48043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Construct logistic regression to predict probability of purchase using network statistics such as hub score, authority score</a:t>
            </a:r>
          </a:p>
          <a:p>
            <a:r>
              <a:rPr lang="en-US"/>
              <a:t>Calculate neighbor stats, such as the average percent of a time their neighbors were viewed, placed in a cart, or purchased</a:t>
            </a:r>
            <a:endParaRPr lang="en-US">
              <a:solidFill>
                <a:schemeClr val="accent3"/>
              </a:solidFill>
              <a:cs typeface="Arial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1CE11C-E867-4EB6-A5B8-DF1FF0E62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894FF1-87D5-420A-BB63-A2D713CFD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CA1316-1E81-4377-93FB-47C0C5572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7E3788AA-C018-46D0-B058-75EB3C0CB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613" y="154284"/>
            <a:ext cx="3467099" cy="3467099"/>
          </a:xfrm>
          <a:prstGeom prst="rect">
            <a:avLst/>
          </a:prstGeom>
        </p:spPr>
      </p:pic>
      <p:pic>
        <p:nvPicPr>
          <p:cNvPr id="12" name="Picture 11" descr="Chart, bar chart&#10;&#10;Description automatically generated">
            <a:extLst>
              <a:ext uri="{FF2B5EF4-FFF2-40B4-BE49-F238E27FC236}">
                <a16:creationId xmlns:a16="http://schemas.microsoft.com/office/drawing/2014/main" id="{F9163C99-9411-4CD2-BE35-BB85601335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3785" y="3733799"/>
            <a:ext cx="6762753" cy="2705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6490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BA2D-BF10-D041-9C9D-1FD1178C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Results</a:t>
            </a:r>
            <a:endParaRPr lang="en-US" sz="5400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04BC1-6D2A-2A4D-9E74-D2741B06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7A623-9874-464F-8D79-C1A217D0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0F88-044A-5E40-B5AC-B9940634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514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78156-F1A1-4AF5-8EC4-544C345C3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Results and Further Exploration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F41592-8F4D-4420-9094-1D6C8025F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485900"/>
            <a:ext cx="6538128" cy="459819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233045" indent="-233045" algn="just"/>
            <a:r>
              <a:rPr lang="en-US" dirty="0"/>
              <a:t>Top categories purchased are electronics, appliances, and construction equipment</a:t>
            </a:r>
          </a:p>
          <a:p>
            <a:pPr marL="233045" indent="-233045" algn="just"/>
            <a:r>
              <a:rPr lang="en-US" dirty="0"/>
              <a:t>Very small conversion rate, target these categories at peak times of the data</a:t>
            </a:r>
            <a:endParaRPr lang="en-US" dirty="0">
              <a:cs typeface="Arial" panose="020B0604020202020204"/>
            </a:endParaRPr>
          </a:p>
          <a:p>
            <a:pPr marL="233045" indent="-233045" algn="just"/>
            <a:r>
              <a:rPr lang="en-US" dirty="0"/>
              <a:t>Oversample purchases to get better estimates for logistic regression</a:t>
            </a:r>
          </a:p>
          <a:p>
            <a:pPr marL="233045" indent="-233045" algn="just"/>
            <a:r>
              <a:rPr lang="en-US" dirty="0">
                <a:cs typeface="Arial" panose="020B0604020202020204"/>
              </a:rPr>
              <a:t>Analyze effect of day of the week on odds of purchase</a:t>
            </a:r>
          </a:p>
          <a:p>
            <a:pPr marL="233045" indent="-233045" algn="just"/>
            <a:r>
              <a:rPr lang="en-US" dirty="0"/>
              <a:t>Tie in customer demographic data for better insights on what drives purchases</a:t>
            </a:r>
            <a:endParaRPr lang="en-US" dirty="0">
              <a:cs typeface="Arial" panose="020B0604020202020204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0377CD-D95A-425A-A943-A309AA206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DD778-2751-4FB0-887B-7942147BB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927347-672D-40C6-A5C2-94C0CDB13B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C9C976C4-E23D-4893-8EFE-1B2904C17A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103" y="1777338"/>
            <a:ext cx="3292902" cy="330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886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4599397-19D2-EC48-A7DF-B577F426B0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612643-D04B-D249-B30A-A199128169C0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390188" y="6362700"/>
            <a:ext cx="1801812" cy="381000"/>
          </a:xfrm>
        </p:spPr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D2DAE-581E-D448-9EE5-B1AC7750AB4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33213" y="6362700"/>
            <a:ext cx="458787" cy="381000"/>
          </a:xfrm>
        </p:spPr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2" name="Picture 2" descr="Icon&#10;&#10;Description automatically generated">
            <a:extLst>
              <a:ext uri="{FF2B5EF4-FFF2-40B4-BE49-F238E27FC236}">
                <a16:creationId xmlns:a16="http://schemas.microsoft.com/office/drawing/2014/main" id="{F878087D-FB75-4AAD-A45C-DFA64B10A5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729" y="4191540"/>
            <a:ext cx="2743200" cy="163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64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D1F194-7666-7546-9631-8ED9F2F21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pic>
        <p:nvPicPr>
          <p:cNvPr id="16" name="Picture Placeholder 15" descr="A large building&#10;&#10;Description automatically generated">
            <a:extLst>
              <a:ext uri="{FF2B5EF4-FFF2-40B4-BE49-F238E27FC236}">
                <a16:creationId xmlns:a16="http://schemas.microsoft.com/office/drawing/2014/main" id="{0B6392F6-FE61-FB43-B3C3-0189C2A0B59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750" b="750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EDA33A-763C-304A-AF28-83D476D951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Project Overview</a:t>
            </a:r>
          </a:p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22B84E-E584-E849-99F8-80406396B5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The Data</a:t>
            </a:r>
          </a:p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6E397F8-9B06-9349-85B5-901CC9C4A8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Analysis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659149A-E255-8A41-9074-5E60CCF2C8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Results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D83A2D5-8A80-894E-9DF8-ECABBC430FC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7776938-A347-134A-B7EC-3DDBEA8979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D59C291-0916-D24D-B325-47F69DAA81F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D83CC77-AA19-2042-96F7-AF096D94389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6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BA2D-BF10-D041-9C9D-1FD1178C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Project Overview</a:t>
            </a:r>
            <a:endParaRPr lang="en-US" sz="5400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04BC1-6D2A-2A4D-9E74-D2741B06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7A623-9874-464F-8D79-C1A217D0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0F88-044A-5E40-B5AC-B9940634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18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B72E2-C2D3-49D2-AD52-97C3EE7B7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</p:spPr>
        <p:txBody>
          <a:bodyPr anchor="b">
            <a:normAutofit/>
          </a:bodyPr>
          <a:lstStyle/>
          <a:p>
            <a:r>
              <a:rPr lang="en-US"/>
              <a:t>Market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0D4CD-885B-4259-9131-A6F432C48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1485901"/>
            <a:ext cx="5706893" cy="46101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33045" indent="-233045" algn="just"/>
            <a:r>
              <a:rPr lang="en-US"/>
              <a:t>Online shopping has increased significantly in recent years, with industry giants like Amazon generating billions of dollars annually</a:t>
            </a:r>
          </a:p>
          <a:p>
            <a:pPr marL="233045" indent="-233045" algn="just"/>
            <a:r>
              <a:rPr lang="en-US"/>
              <a:t>Coronavirus has pushed more people to shop online</a:t>
            </a:r>
            <a:endParaRPr lang="en-US">
              <a:cs typeface="Arial" panose="020B060402020202020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0FED39-A0CD-4E21-9B42-7C380D998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612" y="1123950"/>
            <a:ext cx="3826382" cy="4610100"/>
          </a:xfrm>
          <a:prstGeom prst="rect">
            <a:avLst/>
          </a:prstGeom>
          <a:noFill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591BE-4689-4676-A89D-9F6E7714A3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30554" y="6362701"/>
            <a:ext cx="1801904" cy="381000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1B8B5A71-BDE8-1D44-9A85-5C42B280A215}" type="datetime4">
              <a:rPr lang="en-US" smtClean="0"/>
              <a:pPr algn="r">
                <a:spcAft>
                  <a:spcPts val="600"/>
                </a:spcAft>
              </a:pPr>
              <a:t>March 11, 2021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4E4B94EA-4318-4E97-8140-C24D2B08F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212" y="6362701"/>
            <a:ext cx="4040840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E7592-1582-4395-B9D3-05D4B8171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458" y="6362701"/>
            <a:ext cx="459441" cy="381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|  </a:t>
            </a:r>
            <a:fld id="{BCF89507-8B9B-2A43-9ACB-598A3ED6D65F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1885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B72E2-C2D3-49D2-AD52-97C3EE7B7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</p:spPr>
        <p:txBody>
          <a:bodyPr anchor="b">
            <a:normAutofit/>
          </a:bodyPr>
          <a:lstStyle/>
          <a:p>
            <a:r>
              <a:rPr lang="en-US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0D4CD-885B-4259-9131-A6F432C48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1485901"/>
            <a:ext cx="11087099" cy="46101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33045" indent="-233045" algn="just"/>
            <a:r>
              <a:rPr lang="en-US"/>
              <a:t>Create a social network to understand the dynamics of what products are purchased together</a:t>
            </a:r>
          </a:p>
          <a:p>
            <a:pPr marL="233045" indent="-233045" algn="just"/>
            <a:r>
              <a:rPr lang="en-US"/>
              <a:t>Analyze</a:t>
            </a:r>
            <a:r>
              <a:rPr lang="en-US" sz="2400"/>
              <a:t> various statistics of the network (hub/authority score, etc.)</a:t>
            </a:r>
            <a:endParaRPr lang="en-US" sz="2400">
              <a:cs typeface="Arial" panose="020B0604020202020204"/>
            </a:endParaRPr>
          </a:p>
          <a:p>
            <a:pPr marL="233045" indent="-233045" algn="just"/>
            <a:r>
              <a:rPr lang="en-US"/>
              <a:t>Construct a logistic regression to understand what factors are most important in determining a purchase</a:t>
            </a:r>
            <a:endParaRPr lang="en-US">
              <a:cs typeface="Arial" panose="020B0604020202020204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591BE-4689-4676-A89D-9F6E7714A3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30554" y="6362701"/>
            <a:ext cx="1801904" cy="381000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1B8B5A71-BDE8-1D44-9A85-5C42B280A215}" type="datetime4">
              <a:rPr lang="en-US" smtClean="0"/>
              <a:pPr algn="r">
                <a:spcAft>
                  <a:spcPts val="600"/>
                </a:spcAft>
              </a:pPr>
              <a:t>March 11, 2021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4E4B94EA-4318-4E97-8140-C24D2B08F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212" y="6362701"/>
            <a:ext cx="4040840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E7592-1582-4395-B9D3-05D4B8171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458" y="6362701"/>
            <a:ext cx="459441" cy="381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|  </a:t>
            </a:r>
            <a:fld id="{BCF89507-8B9B-2A43-9ACB-598A3ED6D65F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75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6C79-CFAC-7044-B045-EDABB50E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Roadmap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74EE418-2809-4D4C-BCBA-AE4F910642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84240282"/>
              </p:ext>
            </p:extLst>
          </p:nvPr>
        </p:nvGraphicFramePr>
        <p:xfrm>
          <a:off x="304800" y="1485900"/>
          <a:ext cx="11087100" cy="459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0095B-15EB-AE48-9EC9-A6AA2C527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62897-6FE3-B24A-BD0F-E86EC0EE3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E348F-4A56-674B-993E-1AA15BD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45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BA2D-BF10-D041-9C9D-1FD1178C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The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04BC1-6D2A-2A4D-9E74-D2741B06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7A623-9874-464F-8D79-C1A217D0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0F88-044A-5E40-B5AC-B9940634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168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E3EDE-7DA8-431B-861C-E544739D7D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32D271-EDCC-4160-98F2-1E0D270922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1" y="1485901"/>
            <a:ext cx="11087098" cy="46101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Sourced from Kaggle</a:t>
            </a:r>
          </a:p>
          <a:p>
            <a:r>
              <a:rPr lang="en-US"/>
              <a:t>Contains event information for a multi-category store (view, cart, and purchase) along with the type of product and its cost</a:t>
            </a:r>
          </a:p>
          <a:p>
            <a:r>
              <a:rPr lang="en-US"/>
              <a:t>9 columns and over 66,000,000 rows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2E119C-A9D0-4BA4-9ABB-CD50342D16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March 11,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17EAF8-FA3D-44AE-9612-2F167C271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C1320-8118-4552-9CCC-6975084BB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8" name="Picture 2" descr="Data Preprocessing is a vital step of any Machine Learning / Data Analysis / Data Science process.">
            <a:extLst>
              <a:ext uri="{FF2B5EF4-FFF2-40B4-BE49-F238E27FC236}">
                <a16:creationId xmlns:a16="http://schemas.microsoft.com/office/drawing/2014/main" id="{25EB59DF-8B1C-4EF2-8B94-D1EC620AF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094236"/>
            <a:ext cx="4576050" cy="2722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097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2AF34-8733-49F4-841A-50AA71B86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</p:spPr>
        <p:txBody>
          <a:bodyPr anchor="b">
            <a:normAutofit/>
          </a:bodyPr>
          <a:lstStyle/>
          <a:p>
            <a:r>
              <a:rPr lang="en-US"/>
              <a:t>Data Cleaning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1F9F0-B443-481D-B940-6F7CB91344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1485901"/>
            <a:ext cx="6446195" cy="46101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33045" indent="-233045" algn="just">
              <a:lnSpc>
                <a:spcPct val="110000"/>
              </a:lnSpc>
            </a:pPr>
            <a:r>
              <a:rPr lang="en-US"/>
              <a:t>For our network analysis we used non-missing purchase data</a:t>
            </a:r>
          </a:p>
          <a:p>
            <a:pPr marL="233045" indent="-233045" algn="just">
              <a:lnSpc>
                <a:spcPct val="110000"/>
              </a:lnSpc>
            </a:pPr>
            <a:r>
              <a:rPr lang="en-US"/>
              <a:t>Developed an R package called “</a:t>
            </a:r>
            <a:r>
              <a:rPr lang="en-US" err="1"/>
              <a:t>graphdata</a:t>
            </a:r>
            <a:r>
              <a:rPr lang="en-US"/>
              <a:t>” that takes in a </a:t>
            </a:r>
            <a:r>
              <a:rPr lang="en-US" err="1"/>
              <a:t>dataframe</a:t>
            </a:r>
            <a:r>
              <a:rPr lang="en-US"/>
              <a:t> in unorganized event format and transforms it into an </a:t>
            </a:r>
            <a:r>
              <a:rPr lang="en-US" err="1"/>
              <a:t>iGraph</a:t>
            </a:r>
            <a:r>
              <a:rPr lang="en-US"/>
              <a:t> object to be used for network analysis</a:t>
            </a:r>
            <a:endParaRPr lang="en-US">
              <a:cs typeface="Arial" panose="020B0604020202020204"/>
            </a:endParaRPr>
          </a:p>
          <a:p>
            <a:pPr marL="233045" indent="-233045" algn="just">
              <a:lnSpc>
                <a:spcPct val="110000"/>
              </a:lnSpc>
            </a:pPr>
            <a:r>
              <a:rPr lang="en-US"/>
              <a:t>Obtained subcomponent based on the nodes’ degree</a:t>
            </a:r>
            <a:endParaRPr lang="en-US">
              <a:solidFill>
                <a:schemeClr val="accent3"/>
              </a:solidFill>
              <a:cs typeface="Arial"/>
            </a:endParaRPr>
          </a:p>
        </p:txBody>
      </p:sp>
      <p:pic>
        <p:nvPicPr>
          <p:cNvPr id="8" name="Content Placeholder 6" descr="Chart, funnel chart&#10;&#10;Description automatically generated">
            <a:extLst>
              <a:ext uri="{FF2B5EF4-FFF2-40B4-BE49-F238E27FC236}">
                <a16:creationId xmlns:a16="http://schemas.microsoft.com/office/drawing/2014/main" id="{77698EC7-E590-4ACF-BE60-115E46C3F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4777" y="1647234"/>
            <a:ext cx="4357122" cy="3561947"/>
          </a:xfrm>
          <a:prstGeom prst="rect">
            <a:avLst/>
          </a:prstGeom>
          <a:noFill/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049C7-41BB-4696-9D38-D4F6279E82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30554" y="6362701"/>
            <a:ext cx="1801904" cy="381000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1B8B5A71-BDE8-1D44-9A85-5C42B280A215}" type="datetime4">
              <a:rPr lang="en-US" smtClean="0"/>
              <a:pPr algn="r">
                <a:spcAft>
                  <a:spcPts val="600"/>
                </a:spcAft>
              </a:pPr>
              <a:t>March 11, 2021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C216C65A-5F79-4AE5-B9C1-03A2DBC46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212" y="6362701"/>
            <a:ext cx="4040840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E7134-D68D-456F-A72A-2EDC6CDFF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458" y="6362701"/>
            <a:ext cx="459441" cy="381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|  </a:t>
            </a:r>
            <a:fld id="{BCF89507-8B9B-2A43-9ACB-598A3ED6D65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06805"/>
      </p:ext>
    </p:extLst>
  </p:cSld>
  <p:clrMapOvr>
    <a:masterClrMapping/>
  </p:clrMapOvr>
</p:sld>
</file>

<file path=ppt/theme/theme1.xml><?xml version="1.0" encoding="utf-8"?>
<a:theme xmlns:a="http://schemas.openxmlformats.org/drawingml/2006/main" name="Merage School Digital Light">
  <a:themeElements>
    <a:clrScheme name="Merage School Colors 3">
      <a:dk1>
        <a:srgbClr val="666669"/>
      </a:dk1>
      <a:lt1>
        <a:srgbClr val="FFFFFF"/>
      </a:lt1>
      <a:dk2>
        <a:srgbClr val="C4BCB5"/>
      </a:dk2>
      <a:lt2>
        <a:srgbClr val="FFFFFF"/>
      </a:lt2>
      <a:accent1>
        <a:srgbClr val="003366"/>
      </a:accent1>
      <a:accent2>
        <a:srgbClr val="FFC939"/>
      </a:accent2>
      <a:accent3>
        <a:srgbClr val="0065A1"/>
      </a:accent3>
      <a:accent4>
        <a:srgbClr val="99D9DA"/>
      </a:accent4>
      <a:accent5>
        <a:srgbClr val="F58C2D"/>
      </a:accent5>
      <a:accent6>
        <a:srgbClr val="70AD47"/>
      </a:accent6>
      <a:hlink>
        <a:srgbClr val="69A2B7"/>
      </a:hlink>
      <a:folHlink>
        <a:srgbClr val="9AD9D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gital-light  -  Read-Only" id="{FF7ADBB8-D7CB-4AE6-B14D-02EC3ADA0DAC}" vid="{13F12385-E5B6-49F7-B48F-D999FD9DE7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36216423615B4C85CEBB4CD7A683DE" ma:contentTypeVersion="5" ma:contentTypeDescription="Create a new document." ma:contentTypeScope="" ma:versionID="1e263ced68aa8dac0c24f4b045a4a1b4">
  <xsd:schema xmlns:xsd="http://www.w3.org/2001/XMLSchema" xmlns:xs="http://www.w3.org/2001/XMLSchema" xmlns:p="http://schemas.microsoft.com/office/2006/metadata/properties" xmlns:ns3="97963566-ad1c-42ac-b597-d70b5f856ff2" xmlns:ns4="21c4308b-19ac-439a-9881-757186063532" targetNamespace="http://schemas.microsoft.com/office/2006/metadata/properties" ma:root="true" ma:fieldsID="b9b1ed9fcff6f8528b86992d1786bbbe" ns3:_="" ns4:_="">
    <xsd:import namespace="97963566-ad1c-42ac-b597-d70b5f856ff2"/>
    <xsd:import namespace="21c4308b-19ac-439a-9881-75718606353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963566-ad1c-42ac-b597-d70b5f856f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c4308b-19ac-439a-9881-7571860635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82F4A06-4254-4121-949C-4C54020C43E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86AF3C7-1B30-41BF-A318-4C8A95893F89}">
  <ds:schemaRefs>
    <ds:schemaRef ds:uri="21c4308b-19ac-439a-9881-757186063532"/>
    <ds:schemaRef ds:uri="97963566-ad1c-42ac-b597-d70b5f856ff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53D5E89-255C-46C4-BEA0-1732D3EAA3A6}">
  <ds:schemaRefs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elements/1.1/"/>
    <ds:schemaRef ds:uri="http://purl.org/dc/dcmitype/"/>
    <ds:schemaRef ds:uri="21c4308b-19ac-439a-9881-757186063532"/>
    <ds:schemaRef ds:uri="97963566-ad1c-42ac-b597-d70b5f856ff2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Merage Light</Template>
  <TotalTime>0</TotalTime>
  <Words>496</Words>
  <Application>Microsoft Office PowerPoint</Application>
  <PresentationFormat>Widescreen</PresentationFormat>
  <Paragraphs>93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Merage School Digital Light</vt:lpstr>
      <vt:lpstr>BANA-277 Final Project: Social Network Analysis</vt:lpstr>
      <vt:lpstr>Agenda</vt:lpstr>
      <vt:lpstr>Project Overview</vt:lpstr>
      <vt:lpstr>Market Overview</vt:lpstr>
      <vt:lpstr>Project Overview</vt:lpstr>
      <vt:lpstr>Project Roadmap</vt:lpstr>
      <vt:lpstr>The Data</vt:lpstr>
      <vt:lpstr>The Data</vt:lpstr>
      <vt:lpstr>Data Cleaning</vt:lpstr>
      <vt:lpstr>Exploratory Data Analysis</vt:lpstr>
      <vt:lpstr>Exploratory Data Analysis, Cont.</vt:lpstr>
      <vt:lpstr>Analysis</vt:lpstr>
      <vt:lpstr>Social Network</vt:lpstr>
      <vt:lpstr>Logistic Regression</vt:lpstr>
      <vt:lpstr>Results</vt:lpstr>
      <vt:lpstr>Results and Further Exploration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BANA-273 Term Project</dc:title>
  <dc:creator>Matt Ronnau-MSBA21B</dc:creator>
  <cp:lastModifiedBy>Matt</cp:lastModifiedBy>
  <cp:revision>2</cp:revision>
  <dcterms:created xsi:type="dcterms:W3CDTF">2020-12-04T18:48:29Z</dcterms:created>
  <dcterms:modified xsi:type="dcterms:W3CDTF">2021-03-11T20:10:21Z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0x010100C636216423615B4C85CEBB4CD7A683DE</vt:lpwstr>
  </property>
</Properties>
</file>

<file path=docProps/thumbnail.jpeg>
</file>